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398" y="-1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A10E-C79A-4F02-B5B6-EC2585201CB7}" type="datetimeFigureOut">
              <a:rPr lang="es-AR" smtClean="0"/>
              <a:t>26/11/2014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3A02-4D9B-4667-9CF0-05CB03A5ED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925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A10E-C79A-4F02-B5B6-EC2585201CB7}" type="datetimeFigureOut">
              <a:rPr lang="es-AR" smtClean="0"/>
              <a:t>26/11/2014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3A02-4D9B-4667-9CF0-05CB03A5ED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0107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A10E-C79A-4F02-B5B6-EC2585201CB7}" type="datetimeFigureOut">
              <a:rPr lang="es-AR" smtClean="0"/>
              <a:t>26/11/2014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3A02-4D9B-4667-9CF0-05CB03A5ED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559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A10E-C79A-4F02-B5B6-EC2585201CB7}" type="datetimeFigureOut">
              <a:rPr lang="es-AR" smtClean="0"/>
              <a:t>26/11/2014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3A02-4D9B-4667-9CF0-05CB03A5ED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565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A10E-C79A-4F02-B5B6-EC2585201CB7}" type="datetimeFigureOut">
              <a:rPr lang="es-AR" smtClean="0"/>
              <a:t>26/11/2014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3A02-4D9B-4667-9CF0-05CB03A5ED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224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A10E-C79A-4F02-B5B6-EC2585201CB7}" type="datetimeFigureOut">
              <a:rPr lang="es-AR" smtClean="0"/>
              <a:t>26/11/2014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3A02-4D9B-4667-9CF0-05CB03A5ED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328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A10E-C79A-4F02-B5B6-EC2585201CB7}" type="datetimeFigureOut">
              <a:rPr lang="es-AR" smtClean="0"/>
              <a:t>26/11/2014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3A02-4D9B-4667-9CF0-05CB03A5ED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970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A10E-C79A-4F02-B5B6-EC2585201CB7}" type="datetimeFigureOut">
              <a:rPr lang="es-AR" smtClean="0"/>
              <a:t>26/11/2014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3A02-4D9B-4667-9CF0-05CB03A5ED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478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A10E-C79A-4F02-B5B6-EC2585201CB7}" type="datetimeFigureOut">
              <a:rPr lang="es-AR" smtClean="0"/>
              <a:t>26/11/2014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3A02-4D9B-4667-9CF0-05CB03A5ED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289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2972" y="273052"/>
            <a:ext cx="553772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1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A10E-C79A-4F02-B5B6-EC2585201CB7}" type="datetimeFigureOut">
              <a:rPr lang="es-AR" smtClean="0"/>
              <a:t>26/11/2014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3A02-4D9B-4667-9CF0-05CB03A5ED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062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A10E-C79A-4F02-B5B6-EC2585201CB7}" type="datetimeFigureOut">
              <a:rPr lang="es-AR" smtClean="0"/>
              <a:t>26/11/2014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3A02-4D9B-4667-9CF0-05CB03A5ED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940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3A10E-C79A-4F02-B5B6-EC2585201CB7}" type="datetimeFigureOut">
              <a:rPr lang="es-AR" smtClean="0"/>
              <a:t>26/11/2014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C3A02-4D9B-4667-9CF0-05CB03A5ED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214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Elipse"/>
          <p:cNvSpPr/>
          <p:nvPr/>
        </p:nvSpPr>
        <p:spPr>
          <a:xfrm>
            <a:off x="1505585" y="260649"/>
            <a:ext cx="8271951" cy="496855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200" dirty="0">
              <a:solidFill>
                <a:schemeClr val="tx1"/>
              </a:solidFill>
            </a:endParaRPr>
          </a:p>
        </p:txBody>
      </p:sp>
      <p:sp>
        <p:nvSpPr>
          <p:cNvPr id="4" name="3 Elipse"/>
          <p:cNvSpPr/>
          <p:nvPr/>
        </p:nvSpPr>
        <p:spPr>
          <a:xfrm>
            <a:off x="209441" y="1851144"/>
            <a:ext cx="1296144" cy="648072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>
                <a:solidFill>
                  <a:schemeClr val="tx1"/>
                </a:solidFill>
              </a:rPr>
              <a:t>Horas de consumo</a:t>
            </a:r>
            <a:endParaRPr lang="es-AR" sz="1200" dirty="0">
              <a:solidFill>
                <a:schemeClr val="tx1"/>
              </a:solidFill>
            </a:endParaRPr>
          </a:p>
        </p:txBody>
      </p:sp>
      <p:sp>
        <p:nvSpPr>
          <p:cNvPr id="6" name="5 Elipse"/>
          <p:cNvSpPr/>
          <p:nvPr/>
        </p:nvSpPr>
        <p:spPr>
          <a:xfrm>
            <a:off x="57780" y="3376748"/>
            <a:ext cx="1296144" cy="648072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>
                <a:solidFill>
                  <a:schemeClr val="tx1"/>
                </a:solidFill>
              </a:rPr>
              <a:t>Bebidas  por  hora</a:t>
            </a:r>
            <a:endParaRPr lang="es-AR" sz="1200" dirty="0">
              <a:solidFill>
                <a:schemeClr val="tx1"/>
              </a:solidFill>
            </a:endParaRPr>
          </a:p>
        </p:txBody>
      </p:sp>
      <p:sp>
        <p:nvSpPr>
          <p:cNvPr id="7" name="6 Elipse"/>
          <p:cNvSpPr/>
          <p:nvPr/>
        </p:nvSpPr>
        <p:spPr>
          <a:xfrm>
            <a:off x="623797" y="4293096"/>
            <a:ext cx="1296144" cy="648072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>
                <a:solidFill>
                  <a:schemeClr val="tx1"/>
                </a:solidFill>
              </a:rPr>
              <a:t>Gramos  de alcohol por bebida</a:t>
            </a:r>
            <a:endParaRPr lang="es-AR" sz="1200" dirty="0">
              <a:solidFill>
                <a:schemeClr val="tx1"/>
              </a:solidFill>
            </a:endParaRPr>
          </a:p>
        </p:txBody>
      </p:sp>
      <p:sp>
        <p:nvSpPr>
          <p:cNvPr id="8" name="7 Elipse"/>
          <p:cNvSpPr/>
          <p:nvPr/>
        </p:nvSpPr>
        <p:spPr>
          <a:xfrm>
            <a:off x="1844721" y="2622957"/>
            <a:ext cx="1512168" cy="81876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>
                <a:solidFill>
                  <a:schemeClr val="tx1"/>
                </a:solidFill>
              </a:rPr>
              <a:t>Gramos de alcohol consumidos por minuto</a:t>
            </a:r>
            <a:endParaRPr lang="es-AR" sz="1200" dirty="0">
              <a:solidFill>
                <a:schemeClr val="tx1"/>
              </a:solidFill>
            </a:endParaRPr>
          </a:p>
        </p:txBody>
      </p:sp>
      <p:sp>
        <p:nvSpPr>
          <p:cNvPr id="9" name="8 Elipse"/>
          <p:cNvSpPr/>
          <p:nvPr/>
        </p:nvSpPr>
        <p:spPr>
          <a:xfrm>
            <a:off x="2676025" y="1591964"/>
            <a:ext cx="1296144" cy="64807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>
                <a:solidFill>
                  <a:schemeClr val="tx1"/>
                </a:solidFill>
              </a:rPr>
              <a:t>Alcohol en Estomago</a:t>
            </a:r>
            <a:endParaRPr lang="es-AR" sz="1200" dirty="0">
              <a:solidFill>
                <a:schemeClr val="tx1"/>
              </a:solidFill>
            </a:endParaRPr>
          </a:p>
        </p:txBody>
      </p:sp>
      <p:sp>
        <p:nvSpPr>
          <p:cNvPr id="11" name="10 Elipse"/>
          <p:cNvSpPr/>
          <p:nvPr/>
        </p:nvSpPr>
        <p:spPr>
          <a:xfrm>
            <a:off x="3512840" y="3109275"/>
            <a:ext cx="1296144" cy="64807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>
                <a:solidFill>
                  <a:schemeClr val="tx1"/>
                </a:solidFill>
              </a:rPr>
              <a:t>Absorción de alcohol</a:t>
            </a:r>
            <a:endParaRPr lang="es-AR" sz="1200" dirty="0">
              <a:solidFill>
                <a:schemeClr val="tx1"/>
              </a:solidFill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3702657" y="715826"/>
            <a:ext cx="1605565" cy="64807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>
                <a:solidFill>
                  <a:schemeClr val="tx1"/>
                </a:solidFill>
              </a:rPr>
              <a:t>Concentración de alcohol en sangre g/</a:t>
            </a:r>
            <a:r>
              <a:rPr lang="es-AR" sz="1200" dirty="0" err="1" smtClean="0">
                <a:solidFill>
                  <a:schemeClr val="tx1"/>
                </a:solidFill>
              </a:rPr>
              <a:t>dL</a:t>
            </a:r>
            <a:endParaRPr lang="es-AR" sz="1200" dirty="0">
              <a:solidFill>
                <a:schemeClr val="tx1"/>
              </a:solidFill>
            </a:endParaRPr>
          </a:p>
        </p:txBody>
      </p:sp>
      <p:sp>
        <p:nvSpPr>
          <p:cNvPr id="13" name="12 Elipse"/>
          <p:cNvSpPr/>
          <p:nvPr/>
        </p:nvSpPr>
        <p:spPr>
          <a:xfrm>
            <a:off x="4955779" y="2622957"/>
            <a:ext cx="1296144" cy="64807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>
                <a:solidFill>
                  <a:schemeClr val="tx1"/>
                </a:solidFill>
              </a:rPr>
              <a:t>Gramos de alcohol en cuerpo</a:t>
            </a:r>
            <a:endParaRPr lang="es-AR" sz="1200" dirty="0">
              <a:solidFill>
                <a:schemeClr val="tx1"/>
              </a:solidFill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5906038" y="1587357"/>
            <a:ext cx="1872208" cy="6471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>
                <a:solidFill>
                  <a:schemeClr val="tx1"/>
                </a:solidFill>
              </a:rPr>
              <a:t>Volumen de la distribución en </a:t>
            </a:r>
            <a:r>
              <a:rPr lang="es-AR" sz="1200" dirty="0" err="1" smtClean="0">
                <a:solidFill>
                  <a:schemeClr val="tx1"/>
                </a:solidFill>
              </a:rPr>
              <a:t>dL</a:t>
            </a:r>
            <a:endParaRPr lang="es-AR" sz="1200" dirty="0">
              <a:solidFill>
                <a:schemeClr val="tx1"/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5447378" y="3775894"/>
            <a:ext cx="1501474" cy="64807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>
                <a:solidFill>
                  <a:schemeClr val="tx1"/>
                </a:solidFill>
              </a:rPr>
              <a:t>Eliminación de alcohol por minuto</a:t>
            </a:r>
            <a:endParaRPr lang="es-AR" sz="1200" dirty="0">
              <a:solidFill>
                <a:schemeClr val="tx1"/>
              </a:solidFill>
            </a:endParaRPr>
          </a:p>
        </p:txBody>
      </p:sp>
      <p:sp>
        <p:nvSpPr>
          <p:cNvPr id="16" name="15 Elipse"/>
          <p:cNvSpPr/>
          <p:nvPr/>
        </p:nvSpPr>
        <p:spPr>
          <a:xfrm>
            <a:off x="5975371" y="492369"/>
            <a:ext cx="1296144" cy="64807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>
                <a:solidFill>
                  <a:schemeClr val="tx1"/>
                </a:solidFill>
              </a:rPr>
              <a:t>Peso corporal</a:t>
            </a:r>
            <a:endParaRPr lang="es-AR" sz="1200" dirty="0">
              <a:solidFill>
                <a:schemeClr val="tx1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7868612" y="2385062"/>
            <a:ext cx="1584176" cy="64807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>
                <a:solidFill>
                  <a:schemeClr val="tx1"/>
                </a:solidFill>
              </a:rPr>
              <a:t>Volumen relativo de la distribución</a:t>
            </a:r>
            <a:endParaRPr lang="es-AR" sz="1200" dirty="0">
              <a:solidFill>
                <a:schemeClr val="tx1"/>
              </a:solidFill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7594178" y="3645025"/>
            <a:ext cx="1296144" cy="64807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>
                <a:solidFill>
                  <a:schemeClr val="tx1"/>
                </a:solidFill>
              </a:rPr>
              <a:t>Eliminación por hora</a:t>
            </a:r>
            <a:endParaRPr lang="es-AR" sz="1200" dirty="0">
              <a:solidFill>
                <a:schemeClr val="tx1"/>
              </a:solidFill>
            </a:endParaRPr>
          </a:p>
        </p:txBody>
      </p:sp>
      <p:sp>
        <p:nvSpPr>
          <p:cNvPr id="20" name="19 Elipse"/>
          <p:cNvSpPr/>
          <p:nvPr/>
        </p:nvSpPr>
        <p:spPr>
          <a:xfrm>
            <a:off x="2216696" y="5229201"/>
            <a:ext cx="1656184" cy="648072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>
                <a:solidFill>
                  <a:schemeClr val="tx1"/>
                </a:solidFill>
              </a:rPr>
              <a:t>Promedio de absorción medio</a:t>
            </a:r>
            <a:endParaRPr lang="es-AR" sz="1200" dirty="0">
              <a:solidFill>
                <a:schemeClr val="tx1"/>
              </a:solidFill>
            </a:endParaRPr>
          </a:p>
        </p:txBody>
      </p:sp>
      <p:sp>
        <p:nvSpPr>
          <p:cNvPr id="21" name="20 Elipse"/>
          <p:cNvSpPr/>
          <p:nvPr/>
        </p:nvSpPr>
        <p:spPr>
          <a:xfrm>
            <a:off x="4062512" y="5373216"/>
            <a:ext cx="1296144" cy="648072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>
                <a:solidFill>
                  <a:schemeClr val="tx1"/>
                </a:solidFill>
              </a:rPr>
              <a:t>Tipo de alcohol</a:t>
            </a:r>
            <a:endParaRPr lang="es-AR" sz="1200" dirty="0">
              <a:solidFill>
                <a:schemeClr val="tx1"/>
              </a:solidFill>
            </a:endParaRPr>
          </a:p>
        </p:txBody>
      </p:sp>
      <p:cxnSp>
        <p:nvCxnSpPr>
          <p:cNvPr id="25" name="24 Conector curvado"/>
          <p:cNvCxnSpPr>
            <a:stCxn id="4" idx="7"/>
            <a:endCxn id="8" idx="1"/>
          </p:cNvCxnSpPr>
          <p:nvPr/>
        </p:nvCxnSpPr>
        <p:spPr>
          <a:xfrm rot="16200000" flipH="1">
            <a:off x="1292566" y="1969255"/>
            <a:ext cx="796810" cy="750404"/>
          </a:xfrm>
          <a:prstGeom prst="curvedConnector3">
            <a:avLst>
              <a:gd name="adj1" fmla="val -40600"/>
            </a:avLst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28 Conector curvado"/>
          <p:cNvCxnSpPr>
            <a:stCxn id="6" idx="7"/>
            <a:endCxn id="8" idx="2"/>
          </p:cNvCxnSpPr>
          <p:nvPr/>
        </p:nvCxnSpPr>
        <p:spPr>
          <a:xfrm rot="5400000" flipH="1" flipV="1">
            <a:off x="1284755" y="2911691"/>
            <a:ext cx="439318" cy="680613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30 Conector curvado"/>
          <p:cNvCxnSpPr>
            <a:stCxn id="7" idx="7"/>
            <a:endCxn id="8" idx="3"/>
          </p:cNvCxnSpPr>
          <p:nvPr/>
        </p:nvCxnSpPr>
        <p:spPr>
          <a:xfrm rot="5400000" flipH="1" flipV="1">
            <a:off x="1365054" y="3686885"/>
            <a:ext cx="1066190" cy="336048"/>
          </a:xfrm>
          <a:prstGeom prst="curvedConnector3">
            <a:avLst>
              <a:gd name="adj1" fmla="val 48639"/>
            </a:avLst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41 Conector curvado"/>
          <p:cNvCxnSpPr>
            <a:stCxn id="8" idx="0"/>
            <a:endCxn id="9" idx="3"/>
          </p:cNvCxnSpPr>
          <p:nvPr/>
        </p:nvCxnSpPr>
        <p:spPr>
          <a:xfrm rot="5400000" flipH="1" flipV="1">
            <a:off x="2494409" y="2251525"/>
            <a:ext cx="477829" cy="26503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43 Conector curvado"/>
          <p:cNvCxnSpPr>
            <a:stCxn id="9" idx="4"/>
            <a:endCxn id="11" idx="0"/>
          </p:cNvCxnSpPr>
          <p:nvPr/>
        </p:nvCxnSpPr>
        <p:spPr>
          <a:xfrm rot="16200000" flipH="1">
            <a:off x="3307885" y="2256247"/>
            <a:ext cx="869239" cy="83681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45 Conector curvado"/>
          <p:cNvCxnSpPr>
            <a:stCxn id="11" idx="7"/>
            <a:endCxn id="13" idx="2"/>
          </p:cNvCxnSpPr>
          <p:nvPr/>
        </p:nvCxnSpPr>
        <p:spPr>
          <a:xfrm rot="5400000" flipH="1" flipV="1">
            <a:off x="4658878" y="2907283"/>
            <a:ext cx="257190" cy="3366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47 Conector curvado"/>
          <p:cNvCxnSpPr>
            <a:stCxn id="12" idx="4"/>
            <a:endCxn id="13" idx="0"/>
          </p:cNvCxnSpPr>
          <p:nvPr/>
        </p:nvCxnSpPr>
        <p:spPr>
          <a:xfrm rot="16200000" flipH="1">
            <a:off x="4425116" y="1444221"/>
            <a:ext cx="1259059" cy="109841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49 Conector curvado"/>
          <p:cNvCxnSpPr>
            <a:stCxn id="14" idx="2"/>
            <a:endCxn id="12" idx="5"/>
          </p:cNvCxnSpPr>
          <p:nvPr/>
        </p:nvCxnSpPr>
        <p:spPr>
          <a:xfrm rot="10800000">
            <a:off x="5073092" y="1268991"/>
            <a:ext cx="832946" cy="64196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51 Conector curvado"/>
          <p:cNvCxnSpPr>
            <a:stCxn id="16" idx="4"/>
            <a:endCxn id="14" idx="0"/>
          </p:cNvCxnSpPr>
          <p:nvPr/>
        </p:nvCxnSpPr>
        <p:spPr>
          <a:xfrm rot="16200000" flipH="1">
            <a:off x="6509334" y="1254549"/>
            <a:ext cx="446916" cy="21869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53 Conector curvado"/>
          <p:cNvCxnSpPr>
            <a:stCxn id="17" idx="1"/>
            <a:endCxn id="14" idx="6"/>
          </p:cNvCxnSpPr>
          <p:nvPr/>
        </p:nvCxnSpPr>
        <p:spPr>
          <a:xfrm rot="16200000" flipV="1">
            <a:off x="7654922" y="2034282"/>
            <a:ext cx="569013" cy="32236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55 Conector curvado"/>
          <p:cNvCxnSpPr>
            <a:stCxn id="13" idx="4"/>
            <a:endCxn id="15" idx="1"/>
          </p:cNvCxnSpPr>
          <p:nvPr/>
        </p:nvCxnSpPr>
        <p:spPr>
          <a:xfrm rot="16200000" flipH="1">
            <a:off x="5335671" y="3539208"/>
            <a:ext cx="599773" cy="63413"/>
          </a:xfrm>
          <a:prstGeom prst="curvedConnector3">
            <a:avLst>
              <a:gd name="adj1" fmla="val 40320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57 Conector curvado"/>
          <p:cNvCxnSpPr>
            <a:stCxn id="14" idx="4"/>
            <a:endCxn id="15" idx="0"/>
          </p:cNvCxnSpPr>
          <p:nvPr/>
        </p:nvCxnSpPr>
        <p:spPr>
          <a:xfrm rot="5400000">
            <a:off x="5749460" y="2683212"/>
            <a:ext cx="1541338" cy="64402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68 Conector curvado"/>
          <p:cNvCxnSpPr>
            <a:stCxn id="15" idx="6"/>
            <a:endCxn id="18" idx="2"/>
          </p:cNvCxnSpPr>
          <p:nvPr/>
        </p:nvCxnSpPr>
        <p:spPr>
          <a:xfrm flipV="1">
            <a:off x="6948852" y="3969061"/>
            <a:ext cx="645326" cy="13086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70 Conector curvado"/>
          <p:cNvCxnSpPr>
            <a:stCxn id="20" idx="0"/>
            <a:endCxn id="11" idx="3"/>
          </p:cNvCxnSpPr>
          <p:nvPr/>
        </p:nvCxnSpPr>
        <p:spPr>
          <a:xfrm rot="5400000" flipH="1" flipV="1">
            <a:off x="2590341" y="4116886"/>
            <a:ext cx="1566762" cy="657868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73 Conector curvado"/>
          <p:cNvCxnSpPr>
            <a:stCxn id="11" idx="4"/>
          </p:cNvCxnSpPr>
          <p:nvPr/>
        </p:nvCxnSpPr>
        <p:spPr>
          <a:xfrm rot="16200000" flipH="1">
            <a:off x="3582105" y="4336153"/>
            <a:ext cx="1615869" cy="458255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75 Elipse"/>
          <p:cNvSpPr/>
          <p:nvPr/>
        </p:nvSpPr>
        <p:spPr>
          <a:xfrm>
            <a:off x="6273893" y="5396509"/>
            <a:ext cx="1296144" cy="648072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>
                <a:solidFill>
                  <a:schemeClr val="tx1"/>
                </a:solidFill>
              </a:rPr>
              <a:t>Velocidad Máxima de eliminación</a:t>
            </a:r>
            <a:endParaRPr lang="es-AR" sz="1200" dirty="0">
              <a:solidFill>
                <a:schemeClr val="tx1"/>
              </a:solidFill>
            </a:endParaRPr>
          </a:p>
        </p:txBody>
      </p:sp>
      <p:cxnSp>
        <p:nvCxnSpPr>
          <p:cNvPr id="78" name="77 Conector curvado"/>
          <p:cNvCxnSpPr>
            <a:stCxn id="76" idx="1"/>
            <a:endCxn id="15" idx="4"/>
          </p:cNvCxnSpPr>
          <p:nvPr/>
        </p:nvCxnSpPr>
        <p:spPr>
          <a:xfrm rot="16200000" flipV="1">
            <a:off x="5797187" y="4824895"/>
            <a:ext cx="1067451" cy="265594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99 CuadroTexto"/>
          <p:cNvSpPr txBox="1"/>
          <p:nvPr/>
        </p:nvSpPr>
        <p:spPr>
          <a:xfrm>
            <a:off x="335144" y="1946052"/>
            <a:ext cx="279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1</a:t>
            </a:r>
            <a:endParaRPr lang="es-AR" sz="1200" dirty="0"/>
          </a:p>
        </p:txBody>
      </p:sp>
      <p:sp>
        <p:nvSpPr>
          <p:cNvPr id="101" name="100 CuadroTexto"/>
          <p:cNvSpPr txBox="1"/>
          <p:nvPr/>
        </p:nvSpPr>
        <p:spPr>
          <a:xfrm>
            <a:off x="184058" y="3466151"/>
            <a:ext cx="279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2</a:t>
            </a:r>
            <a:endParaRPr lang="es-AR" sz="1200" dirty="0"/>
          </a:p>
        </p:txBody>
      </p:sp>
      <p:sp>
        <p:nvSpPr>
          <p:cNvPr id="103" name="102 CuadroTexto"/>
          <p:cNvSpPr txBox="1"/>
          <p:nvPr/>
        </p:nvSpPr>
        <p:spPr>
          <a:xfrm>
            <a:off x="694421" y="4388004"/>
            <a:ext cx="279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3</a:t>
            </a:r>
            <a:endParaRPr lang="es-AR" sz="1200" dirty="0"/>
          </a:p>
        </p:txBody>
      </p:sp>
      <p:sp>
        <p:nvSpPr>
          <p:cNvPr id="104" name="103 CuadroTexto"/>
          <p:cNvSpPr txBox="1"/>
          <p:nvPr/>
        </p:nvSpPr>
        <p:spPr>
          <a:xfrm>
            <a:off x="2396716" y="5276238"/>
            <a:ext cx="279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4</a:t>
            </a:r>
            <a:endParaRPr lang="es-AR" sz="1200" dirty="0"/>
          </a:p>
        </p:txBody>
      </p:sp>
      <p:sp>
        <p:nvSpPr>
          <p:cNvPr id="105" name="104 CuadroTexto"/>
          <p:cNvSpPr txBox="1"/>
          <p:nvPr/>
        </p:nvSpPr>
        <p:spPr>
          <a:xfrm>
            <a:off x="4196829" y="5450904"/>
            <a:ext cx="279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5</a:t>
            </a:r>
            <a:endParaRPr lang="es-AR" sz="1200" dirty="0"/>
          </a:p>
        </p:txBody>
      </p:sp>
      <p:sp>
        <p:nvSpPr>
          <p:cNvPr id="106" name="105 CuadroTexto"/>
          <p:cNvSpPr txBox="1"/>
          <p:nvPr/>
        </p:nvSpPr>
        <p:spPr>
          <a:xfrm>
            <a:off x="6366357" y="5471824"/>
            <a:ext cx="279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6</a:t>
            </a:r>
            <a:endParaRPr lang="es-AR" sz="1200" dirty="0"/>
          </a:p>
        </p:txBody>
      </p:sp>
      <p:sp>
        <p:nvSpPr>
          <p:cNvPr id="107" name="106 CuadroTexto"/>
          <p:cNvSpPr txBox="1"/>
          <p:nvPr/>
        </p:nvSpPr>
        <p:spPr>
          <a:xfrm>
            <a:off x="1937387" y="2728226"/>
            <a:ext cx="279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1</a:t>
            </a:r>
            <a:endParaRPr lang="es-AR" sz="1200" dirty="0"/>
          </a:p>
        </p:txBody>
      </p:sp>
      <p:sp>
        <p:nvSpPr>
          <p:cNvPr id="109" name="108 CuadroTexto"/>
          <p:cNvSpPr txBox="1"/>
          <p:nvPr/>
        </p:nvSpPr>
        <p:spPr>
          <a:xfrm>
            <a:off x="2692815" y="1721762"/>
            <a:ext cx="279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2</a:t>
            </a:r>
            <a:endParaRPr lang="es-AR" sz="1200" dirty="0"/>
          </a:p>
        </p:txBody>
      </p:sp>
      <p:sp>
        <p:nvSpPr>
          <p:cNvPr id="110" name="109 CuadroTexto"/>
          <p:cNvSpPr txBox="1"/>
          <p:nvPr/>
        </p:nvSpPr>
        <p:spPr>
          <a:xfrm>
            <a:off x="3593571" y="3204184"/>
            <a:ext cx="279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3</a:t>
            </a:r>
            <a:endParaRPr lang="es-AR" sz="1200" dirty="0"/>
          </a:p>
        </p:txBody>
      </p:sp>
      <p:sp>
        <p:nvSpPr>
          <p:cNvPr id="111" name="110 CuadroTexto"/>
          <p:cNvSpPr txBox="1"/>
          <p:nvPr/>
        </p:nvSpPr>
        <p:spPr>
          <a:xfrm>
            <a:off x="4974931" y="2710621"/>
            <a:ext cx="279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4</a:t>
            </a:r>
            <a:endParaRPr lang="es-AR" sz="1200" dirty="0"/>
          </a:p>
        </p:txBody>
      </p:sp>
      <p:sp>
        <p:nvSpPr>
          <p:cNvPr id="112" name="111 CuadroTexto"/>
          <p:cNvSpPr txBox="1"/>
          <p:nvPr/>
        </p:nvSpPr>
        <p:spPr>
          <a:xfrm>
            <a:off x="3832514" y="788542"/>
            <a:ext cx="279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5</a:t>
            </a:r>
            <a:endParaRPr lang="es-AR" sz="1200" dirty="0"/>
          </a:p>
        </p:txBody>
      </p:sp>
      <p:sp>
        <p:nvSpPr>
          <p:cNvPr id="113" name="112 CuadroTexto"/>
          <p:cNvSpPr txBox="1"/>
          <p:nvPr/>
        </p:nvSpPr>
        <p:spPr>
          <a:xfrm>
            <a:off x="5527609" y="3854909"/>
            <a:ext cx="279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6</a:t>
            </a:r>
            <a:endParaRPr lang="es-AR" sz="1200" dirty="0"/>
          </a:p>
        </p:txBody>
      </p:sp>
      <p:sp>
        <p:nvSpPr>
          <p:cNvPr id="114" name="113 CuadroTexto"/>
          <p:cNvSpPr txBox="1"/>
          <p:nvPr/>
        </p:nvSpPr>
        <p:spPr>
          <a:xfrm>
            <a:off x="7650533" y="3815612"/>
            <a:ext cx="279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7</a:t>
            </a:r>
            <a:endParaRPr lang="es-AR" sz="1200" dirty="0"/>
          </a:p>
        </p:txBody>
      </p:sp>
      <p:sp>
        <p:nvSpPr>
          <p:cNvPr id="115" name="114 CuadroTexto"/>
          <p:cNvSpPr txBox="1"/>
          <p:nvPr/>
        </p:nvSpPr>
        <p:spPr>
          <a:xfrm>
            <a:off x="6047314" y="1669053"/>
            <a:ext cx="279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8</a:t>
            </a:r>
            <a:endParaRPr lang="es-AR" sz="1200" dirty="0"/>
          </a:p>
        </p:txBody>
      </p:sp>
      <p:sp>
        <p:nvSpPr>
          <p:cNvPr id="116" name="115 CuadroTexto"/>
          <p:cNvSpPr txBox="1"/>
          <p:nvPr/>
        </p:nvSpPr>
        <p:spPr>
          <a:xfrm>
            <a:off x="6087048" y="577326"/>
            <a:ext cx="279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9</a:t>
            </a:r>
            <a:endParaRPr lang="es-AR" sz="1200" dirty="0"/>
          </a:p>
        </p:txBody>
      </p:sp>
      <p:sp>
        <p:nvSpPr>
          <p:cNvPr id="117" name="116 CuadroTexto"/>
          <p:cNvSpPr txBox="1"/>
          <p:nvPr/>
        </p:nvSpPr>
        <p:spPr>
          <a:xfrm>
            <a:off x="8016218" y="2427971"/>
            <a:ext cx="452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10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26675066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82</Words>
  <Application>Microsoft Office PowerPoint</Application>
  <PresentationFormat>A4 (210 x 297 mm)</PresentationFormat>
  <Paragraphs>32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Fede</dc:creator>
  <cp:lastModifiedBy>Fede</cp:lastModifiedBy>
  <cp:revision>19</cp:revision>
  <dcterms:created xsi:type="dcterms:W3CDTF">2014-11-26T20:04:56Z</dcterms:created>
  <dcterms:modified xsi:type="dcterms:W3CDTF">2014-11-26T20:52:17Z</dcterms:modified>
</cp:coreProperties>
</file>