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7" r:id="rId2"/>
    <p:sldId id="265" r:id="rId3"/>
    <p:sldId id="278" r:id="rId4"/>
    <p:sldId id="279" r:id="rId5"/>
    <p:sldId id="280" r:id="rId6"/>
    <p:sldId id="281" r:id="rId7"/>
    <p:sldId id="290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 Jamieson" initials="TJ" lastIdx="8" clrIdx="0"/>
  <p:cmAuthor id="1" name="Tarina" initials="T" lastIdx="5" clrIdx="1">
    <p:extLst>
      <p:ext uri="{19B8F6BF-5375-455C-9EA6-DF929625EA0E}">
        <p15:presenceInfo xmlns:p15="http://schemas.microsoft.com/office/powerpoint/2012/main" userId="T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2C6"/>
    <a:srgbClr val="008A00"/>
    <a:srgbClr val="00188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0796" autoAdjust="0"/>
  </p:normalViewPr>
  <p:slideViewPr>
    <p:cSldViewPr>
      <p:cViewPr varScale="1">
        <p:scale>
          <a:sx n="71" d="100"/>
          <a:sy n="71" d="100"/>
        </p:scale>
        <p:origin x="43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70" d="100"/>
          <a:sy n="70" d="100"/>
        </p:scale>
        <p:origin x="2222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B15CE-72C7-4F52-B44D-DEB2CB65452D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5FC6-45CD-407B-9538-F397EFA5C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6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Required Materials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To teach this course, you need the following materials:</a:t>
            </a:r>
          </a:p>
          <a:p>
            <a:pPr>
              <a:buFontTx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 Course Handbook</a:t>
            </a:r>
          </a:p>
          <a:p>
            <a:pPr>
              <a:buFontTx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 Trainer materials, including: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Trainer Preparation Guide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Microsoft PowerPoint files for this course</a:t>
            </a:r>
            <a:endParaRPr lang="en-US" sz="1000" dirty="0">
              <a:solidFill>
                <a:srgbClr val="7030A0"/>
              </a:solidFill>
              <a:latin typeface="Segoe" panose="020B0502040504020203" pitchFamily="34" charset="0"/>
              <a:cs typeface="Arial" panose="020B0604020202020204" pitchFamily="34" charset="0"/>
            </a:endParaRPr>
          </a:p>
          <a:p>
            <a:pPr marL="228600" lvl="1" indent="0">
              <a:buFont typeface="Courier New" panose="02070309020205020404" pitchFamily="49" charset="0"/>
              <a:buNone/>
            </a:pPr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Important</a:t>
            </a:r>
            <a:r>
              <a:rPr lang="en-US" sz="1000" b="0" dirty="0">
                <a:latin typeface="Segoe" panose="020B0502040504020203" pitchFamily="34" charset="0"/>
                <a:cs typeface="Arial" panose="020B0604020202020204" pitchFamily="34" charset="0"/>
              </a:rPr>
              <a:t>:</a:t>
            </a:r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We recommend that you use Microsoft Office PowerPoint</a:t>
            </a:r>
            <a:r>
              <a:rPr lang="en-CA" sz="1000" kern="1200" dirty="0">
                <a:solidFill>
                  <a:schemeClr val="tx1"/>
                </a:solidFill>
                <a:effectLst/>
                <a:latin typeface="Segoe" panose="020B0502040504020203" pitchFamily="34" charset="0"/>
                <a:cs typeface="Arial" panose="020B0604020202020204" pitchFamily="34" charset="0"/>
              </a:rPr>
              <a:t> 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2007 or a newer version to display the course slides. If you use PowerPoint Viewer or an older version of Office PowerPoint, some features of the slides might not display correctly.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Preparation Tasks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To prepare for this course, you must follow and complete the tasks that the Trainer Preparation Guide outlines.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Presentation</a:t>
            </a:r>
            <a:r>
              <a:rPr lang="en-US" sz="1000" b="0" dirty="0">
                <a:latin typeface="Segoe" panose="020B0502040504020203" pitchFamily="34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Segoe" panose="020B050204050402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30 minutes</a:t>
            </a:r>
          </a:p>
          <a:p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D408CE-C7A4-42C1-AE24-690BECA59E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2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9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3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6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2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4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3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4800" y="1447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 Official Course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0" y="2514600"/>
            <a:ext cx="6324599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2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0000 (course#)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3886200"/>
            <a:ext cx="6080033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27119"/>
            <a:ext cx="1988671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" r="9566"/>
          <a:stretch/>
        </p:blipFill>
        <p:spPr>
          <a:xfrm>
            <a:off x="-18481" y="2514600"/>
            <a:ext cx="253308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HTML, JS and CSS</a:t>
            </a:r>
          </a:p>
        </p:txBody>
      </p:sp>
    </p:spTree>
    <p:extLst>
      <p:ext uri="{BB962C8B-B14F-4D97-AF65-F5344CB8AC3E}">
        <p14:creationId xmlns:p14="http://schemas.microsoft.com/office/powerpoint/2010/main" val="25012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Sequence of characters that organizes information.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Hypertext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Text to organize information in a digital format that can reference to other texts </a:t>
            </a:r>
            <a:r>
              <a:rPr lang="es-419" dirty="0"/>
              <a:t>= Links</a:t>
            </a:r>
          </a:p>
          <a:p>
            <a:pPr marL="0" indent="0">
              <a:spcBef>
                <a:spcPts val="0"/>
              </a:spcBef>
              <a:buNone/>
            </a:pPr>
            <a:endParaRPr lang="es-419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Markup Language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System to structure and identify content. It defines the information that is displayed on screen.</a:t>
            </a:r>
          </a:p>
        </p:txBody>
      </p:sp>
    </p:spTree>
    <p:extLst>
      <p:ext uri="{BB962C8B-B14F-4D97-AF65-F5344CB8AC3E}">
        <p14:creationId xmlns:p14="http://schemas.microsoft.com/office/powerpoint/2010/main" val="17438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Hypertext Transfer Protocol (Port 80)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Hypertext Transfer Protocol secure (Port 443)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Hypertext Markup Language.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Addition of more components/tags and functionalities to HTML.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Stylesheets (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css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Establishes how a browser will render a website.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Script files (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Add functionality to a website.</a:t>
            </a:r>
          </a:p>
        </p:txBody>
      </p:sp>
    </p:spTree>
    <p:extLst>
      <p:ext uri="{BB962C8B-B14F-4D97-AF65-F5344CB8AC3E}">
        <p14:creationId xmlns:p14="http://schemas.microsoft.com/office/powerpoint/2010/main" val="352973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Static websites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Files served to a client directly from the server.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websites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Files compiled on a server before delivering to a client.</a:t>
            </a:r>
          </a:p>
        </p:txBody>
      </p:sp>
    </p:spTree>
    <p:extLst>
      <p:ext uri="{BB962C8B-B14F-4D97-AF65-F5344CB8AC3E}">
        <p14:creationId xmlns:p14="http://schemas.microsoft.com/office/powerpoint/2010/main" val="389059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Frameworks and libraries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Libraries add functionality to a website.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Frameworks add functionality and set boundaries and standards on how to develop.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CMS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Content Management System.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E-Commerce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Complex systems that can offer a catalog of products, handle transactions, and manage customers.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40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Install a local server.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Install WordPress.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Create a Custom Theme.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Customize your own Theme.</a:t>
            </a:r>
          </a:p>
        </p:txBody>
      </p:sp>
    </p:spTree>
    <p:extLst>
      <p:ext uri="{BB962C8B-B14F-4D97-AF65-F5344CB8AC3E}">
        <p14:creationId xmlns:p14="http://schemas.microsoft.com/office/powerpoint/2010/main" val="176588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380</Words>
  <Application>Microsoft Office PowerPoint</Application>
  <PresentationFormat>On-screen Show (4:3)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</vt:lpstr>
      <vt:lpstr>Segoe UI</vt:lpstr>
      <vt:lpstr>Segoe UI Light</vt:lpstr>
      <vt:lpstr>Office Theme</vt:lpstr>
      <vt:lpstr>PowerPoint Presentation</vt:lpstr>
      <vt:lpstr>Introduction to HTML</vt:lpstr>
      <vt:lpstr>Introduction to HTML</vt:lpstr>
      <vt:lpstr>Introduction to HTML</vt:lpstr>
      <vt:lpstr>Introduction to HTML</vt:lpstr>
      <vt:lpstr>Introduction to HTML</vt:lpstr>
      <vt:lpstr>Introduction to HTML</vt:lpstr>
      <vt:lpstr>Introduction to HTML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MOC_new</dc:title>
  <dc:creator>Valerie DeGiulio</dc:creator>
  <dc:description>Welcome!</dc:description>
  <cp:lastModifiedBy>Fernando Maldonado</cp:lastModifiedBy>
  <cp:revision>186</cp:revision>
  <dcterms:created xsi:type="dcterms:W3CDTF">2012-05-17T17:18:52Z</dcterms:created>
  <dcterms:modified xsi:type="dcterms:W3CDTF">2022-01-04T07:18:11Z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Master MOC_new</vt:lpwstr>
  </property>
  <property fmtid="{D5CDD505-2E9C-101B-9397-08002B2CF9AE}" pid="3" name="SlideDescription">
    <vt:lpwstr>Welcome!</vt:lpwstr>
  </property>
</Properties>
</file>