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12</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5</cp:revision>
  <dcterms:created xsi:type="dcterms:W3CDTF">2018-07-31T12:02:27Z</dcterms:created>
  <dcterms:modified xsi:type="dcterms:W3CDTF">2018-07-31T12:04:36Z</dcterms:modified>
</cp:coreProperties>
</file>