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4" autoAdjust="0"/>
    <p:restoredTop sz="94660"/>
  </p:normalViewPr>
  <p:slideViewPr>
    <p:cSldViewPr snapToGrid="0">
      <p:cViewPr varScale="1">
        <p:scale>
          <a:sx n="75" d="100"/>
          <a:sy n="75" d="100"/>
        </p:scale>
        <p:origin x="22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7/31/2018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7/31/2018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7/31/2018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7/31/2018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7/31/2018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7/31/2018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7/31/2018</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CA" dirty="0" smtClean="0"/>
              <a:t>Test</a:t>
            </a:r>
            <a:endParaRPr lang="en-US" dirty="0"/>
          </a:p>
        </p:txBody>
      </p:sp>
      <p:sp>
        <p:nvSpPr>
          <p:cNvPr id="3" name="Subtitle 2"/>
          <p:cNvSpPr>
            <a:spLocks noGrp="1"/>
          </p:cNvSpPr>
          <p:nvPr>
            <p:ph type="subTitle" idx="1"/>
          </p:nvPr>
        </p:nvSpPr>
        <p:spPr/>
        <p:txBody>
          <a:bodyPr/>
          <a:lstStyle/>
          <a:p>
            <a:r>
              <a:rPr lang="fr-CA" dirty="0" smtClean="0"/>
              <a:t>Test</a:t>
            </a:r>
          </a:p>
          <a:p>
            <a:endParaRPr lang="en-US" dirty="0"/>
          </a:p>
        </p:txBody>
      </p:sp>
    </p:spTree>
    <p:extLst>
      <p:ext uri="{BB962C8B-B14F-4D97-AF65-F5344CB8AC3E}">
        <p14:creationId xmlns:p14="http://schemas.microsoft.com/office/powerpoint/2010/main" val="3700291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897696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3500161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880456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255572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779071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41369949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TotalTime>
  <Words>14</Words>
  <Application>Microsoft Office PowerPoint</Application>
  <PresentationFormat>Widescreen</PresentationFormat>
  <Paragraphs>14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Tw Cen MT</vt:lpstr>
      <vt:lpstr>Tw Cen MT Condensed</vt:lpstr>
      <vt:lpstr>Wingdings 3</vt:lpstr>
      <vt:lpstr>Integral</vt:lpstr>
      <vt:lpstr>Test</vt:lpstr>
      <vt:lpstr>Test</vt:lpstr>
      <vt:lpstr>Test</vt:lpstr>
      <vt:lpstr>Test</vt:lpstr>
      <vt:lpstr>Test</vt:lpstr>
      <vt:lpstr>Test</vt:lpstr>
      <vt:lpstr>Test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dc:title>
  <dc:creator>Ludo</dc:creator>
  <cp:lastModifiedBy>Ludo</cp:lastModifiedBy>
  <cp:revision>6</cp:revision>
  <dcterms:created xsi:type="dcterms:W3CDTF">2018-07-31T12:02:27Z</dcterms:created>
  <dcterms:modified xsi:type="dcterms:W3CDTF">2018-07-31T12:04:45Z</dcterms:modified>
</cp:coreProperties>
</file>