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7/31/2018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Test</a:t>
            </a:r>
            <a:endParaRPr lang="en-US" dirty="0"/>
          </a:p>
        </p:txBody>
      </p:sp>
      <p:sp>
        <p:nvSpPr>
          <p:cNvPr id="3" name="Subtitle 2"/>
          <p:cNvSpPr>
            <a:spLocks noGrp="1"/>
          </p:cNvSpPr>
          <p:nvPr>
            <p:ph type="subTitle" idx="1"/>
          </p:nvPr>
        </p:nvSpPr>
        <p:spPr/>
        <p:txBody>
          <a:bodyPr/>
          <a:lstStyle/>
          <a:p>
            <a:r>
              <a:rPr lang="fr-CA" dirty="0" smtClean="0"/>
              <a:t>Test</a:t>
            </a:r>
          </a:p>
          <a:p>
            <a:endParaRPr lang="en-US" dirty="0"/>
          </a:p>
        </p:txBody>
      </p:sp>
    </p:spTree>
    <p:extLst>
      <p:ext uri="{BB962C8B-B14F-4D97-AF65-F5344CB8AC3E}">
        <p14:creationId xmlns:p14="http://schemas.microsoft.com/office/powerpoint/2010/main" val="3700291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0120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15137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3043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043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29095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9769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50016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88045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25557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277907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413699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02955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Test</a:t>
            </a:r>
            <a:endParaRPr lang="en-US" dirty="0"/>
          </a:p>
        </p:txBody>
      </p:sp>
      <p:sp>
        <p:nvSpPr>
          <p:cNvPr id="3" name="Content Placeholder 2"/>
          <p:cNvSpPr>
            <a:spLocks noGrp="1"/>
          </p:cNvSpPr>
          <p:nvPr>
            <p:ph idx="1"/>
          </p:nvPr>
        </p:nvSpPr>
        <p:spPr/>
        <p:txBody>
          <a:bodyPr/>
          <a:lstStyle/>
          <a:p>
            <a:r>
              <a:rPr lang="fr-CA" dirty="0"/>
              <a:t>Le </a:t>
            </a:r>
            <a:r>
              <a:rPr lang="fr-CA" b="1" dirty="0" err="1"/>
              <a:t>Lorem</a:t>
            </a:r>
            <a:r>
              <a:rPr lang="fr-CA" b="1" dirty="0"/>
              <a:t> </a:t>
            </a:r>
            <a:r>
              <a:rPr lang="fr-CA" b="1" dirty="0" err="1"/>
              <a:t>Ipsum</a:t>
            </a:r>
            <a:r>
              <a:rPr lang="fr-CA" dirty="0"/>
              <a:t> est simplement du faux texte employé dans la composition et la mise en page avant impression. Le </a:t>
            </a:r>
            <a:r>
              <a:rPr lang="fr-CA" dirty="0" err="1"/>
              <a:t>Lorem</a:t>
            </a:r>
            <a:r>
              <a:rPr lang="fr-CA" dirty="0"/>
              <a:t> </a:t>
            </a:r>
            <a:r>
              <a:rPr lang="fr-CA" dirty="0" err="1"/>
              <a:t>Ipsum</a:t>
            </a:r>
            <a:r>
              <a:rPr lang="fr-CA" dirty="0"/>
              <a:t> est le faux texte standard de l'imprimerie depuis les années 1500, quand un imprimeur anonyme assembla ensemble des morceaux de texte pour réaliser un livre spécimen de polices de texte. Il n'a pas fait que survivre cinq siècles, mais s'est aussi adapté à la bureautique informatique, sans que son contenu n'en soit modifié. Il a été popularisé dans les années 1960 grâce à la vente de feuilles </a:t>
            </a:r>
            <a:r>
              <a:rPr lang="fr-CA" dirty="0" err="1"/>
              <a:t>Letraset</a:t>
            </a:r>
            <a:r>
              <a:rPr lang="fr-CA" dirty="0"/>
              <a:t> contenant des passages du </a:t>
            </a:r>
            <a:r>
              <a:rPr lang="fr-CA" dirty="0" err="1"/>
              <a:t>Lorem</a:t>
            </a:r>
            <a:r>
              <a:rPr lang="fr-CA" dirty="0"/>
              <a:t> </a:t>
            </a:r>
            <a:r>
              <a:rPr lang="fr-CA" dirty="0" err="1"/>
              <a:t>Ipsum</a:t>
            </a:r>
            <a:r>
              <a:rPr lang="fr-CA" dirty="0"/>
              <a:t>, et, plus récemment, par son inclusion dans des applications de mise en page de texte, comme </a:t>
            </a:r>
            <a:r>
              <a:rPr lang="fr-CA" dirty="0" err="1"/>
              <a:t>Aldus</a:t>
            </a:r>
            <a:r>
              <a:rPr lang="fr-CA" dirty="0"/>
              <a:t> </a:t>
            </a:r>
            <a:r>
              <a:rPr lang="fr-CA" dirty="0" err="1"/>
              <a:t>PageMaker</a:t>
            </a:r>
            <a:r>
              <a:rPr lang="fr-CA" dirty="0"/>
              <a:t>.</a:t>
            </a:r>
            <a:endParaRPr lang="en-US" dirty="0"/>
          </a:p>
        </p:txBody>
      </p:sp>
    </p:spTree>
    <p:extLst>
      <p:ext uri="{BB962C8B-B14F-4D97-AF65-F5344CB8AC3E}">
        <p14:creationId xmlns:p14="http://schemas.microsoft.com/office/powerpoint/2010/main" val="3942727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TotalTime>
  <Words>28</Words>
  <Application>Microsoft Office PowerPoint</Application>
  <PresentationFormat>Widescreen</PresentationFormat>
  <Paragraphs>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Tw Cen MT</vt:lpstr>
      <vt:lpstr>Tw Cen MT Condensed</vt:lpstr>
      <vt:lpstr>Wingdings 3</vt:lpstr>
      <vt:lpstr>Integral</vt:lpstr>
      <vt:lpstr>Test</vt:lpstr>
      <vt:lpstr>Test</vt:lpstr>
      <vt:lpstr>Test</vt:lpstr>
      <vt:lpstr>Test</vt:lpstr>
      <vt:lpstr>Test</vt:lpstr>
      <vt:lpstr>Test</vt:lpstr>
      <vt:lpstr>Test</vt:lpstr>
      <vt:lpstr>Test</vt:lpstr>
      <vt:lpstr>Test</vt:lpstr>
      <vt:lpstr>Test</vt:lpstr>
      <vt:lpstr>Test</vt:lpstr>
      <vt:lpstr>Test</vt:lpstr>
      <vt:lpstr>Test</vt:lpstr>
      <vt:lpstr>Test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c:title>
  <dc:creator>Ludo</dc:creator>
  <cp:lastModifiedBy>Ludo</cp:lastModifiedBy>
  <cp:revision>13</cp:revision>
  <dcterms:created xsi:type="dcterms:W3CDTF">2018-07-31T12:02:27Z</dcterms:created>
  <dcterms:modified xsi:type="dcterms:W3CDTF">2018-07-31T12:06:04Z</dcterms:modified>
</cp:coreProperties>
</file>