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3043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043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9095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10928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630568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89932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28584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3442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9188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TotalTime>
  <Words>40</Words>
  <Application>Microsoft Office PowerPoint</Application>
  <PresentationFormat>Widescreen</PresentationFormat>
  <Paragraphs>40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19</cp:revision>
  <dcterms:created xsi:type="dcterms:W3CDTF">2018-07-31T12:02:27Z</dcterms:created>
  <dcterms:modified xsi:type="dcterms:W3CDTF">2018-07-31T12:06:52Z</dcterms:modified>
</cp:coreProperties>
</file>