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10928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63056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89932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28584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63442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91880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1651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42</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20</cp:revision>
  <dcterms:created xsi:type="dcterms:W3CDTF">2018-07-31T12:02:27Z</dcterms:created>
  <dcterms:modified xsi:type="dcterms:W3CDTF">2018-07-31T12:07:03Z</dcterms:modified>
</cp:coreProperties>
</file>