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8" y="-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16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5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45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9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4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54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333A-B4EE-461C-B6A0-423A750A83F9}" type="datetimeFigureOut">
              <a:rPr lang="pt-BR" smtClean="0"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2B1C-653E-46B1-9D88-CEFB5BEAA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8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/>
          <p:cNvSpPr/>
          <p:nvPr/>
        </p:nvSpPr>
        <p:spPr>
          <a:xfrm>
            <a:off x="3058860" y="120479"/>
            <a:ext cx="685800" cy="2179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Inicio</a:t>
            </a:r>
          </a:p>
        </p:txBody>
      </p:sp>
      <p:sp>
        <p:nvSpPr>
          <p:cNvPr id="5" name="Fluxograma: Dados 4"/>
          <p:cNvSpPr/>
          <p:nvPr/>
        </p:nvSpPr>
        <p:spPr>
          <a:xfrm>
            <a:off x="2756877" y="704528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SP na Serial</a:t>
            </a:r>
          </a:p>
        </p:txBody>
      </p:sp>
      <p:sp>
        <p:nvSpPr>
          <p:cNvPr id="6" name="Fluxograma: Decisão 5"/>
          <p:cNvSpPr/>
          <p:nvPr/>
        </p:nvSpPr>
        <p:spPr>
          <a:xfrm>
            <a:off x="2798028" y="1957441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A senha está correta?</a:t>
            </a:r>
            <a:endParaRPr lang="pt-BR" sz="900" dirty="0"/>
          </a:p>
        </p:txBody>
      </p:sp>
      <p:sp>
        <p:nvSpPr>
          <p:cNvPr id="7" name="Fluxograma: Dados 6"/>
          <p:cNvSpPr/>
          <p:nvPr/>
        </p:nvSpPr>
        <p:spPr>
          <a:xfrm>
            <a:off x="2760028" y="3052530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IP na Serial</a:t>
            </a:r>
          </a:p>
        </p:txBody>
      </p:sp>
      <p:sp>
        <p:nvSpPr>
          <p:cNvPr id="14" name="Fluxograma: Dados 13"/>
          <p:cNvSpPr/>
          <p:nvPr/>
        </p:nvSpPr>
        <p:spPr>
          <a:xfrm>
            <a:off x="4190057" y="1367603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EP na Serial</a:t>
            </a:r>
          </a:p>
        </p:txBody>
      </p:sp>
      <p:cxnSp>
        <p:nvCxnSpPr>
          <p:cNvPr id="16" name="Conector angulado 15"/>
          <p:cNvCxnSpPr>
            <a:stCxn id="6" idx="3"/>
            <a:endCxn id="14" idx="4"/>
          </p:cNvCxnSpPr>
          <p:nvPr/>
        </p:nvCxnSpPr>
        <p:spPr>
          <a:xfrm flipV="1">
            <a:off x="4009974" y="1706059"/>
            <a:ext cx="829448" cy="597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14" idx="1"/>
            <a:endCxn id="5" idx="5"/>
          </p:cNvCxnSpPr>
          <p:nvPr/>
        </p:nvCxnSpPr>
        <p:spPr>
          <a:xfrm rot="16200000" flipV="1">
            <a:off x="4135655" y="663836"/>
            <a:ext cx="493847" cy="913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125250" y="2340095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561053" y="6957924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cxnSp>
        <p:nvCxnSpPr>
          <p:cNvPr id="22" name="Conector de seta reta 21"/>
          <p:cNvCxnSpPr>
            <a:stCxn id="6" idx="2"/>
            <a:endCxn id="7" idx="1"/>
          </p:cNvCxnSpPr>
          <p:nvPr/>
        </p:nvCxnSpPr>
        <p:spPr>
          <a:xfrm>
            <a:off x="3404001" y="2648744"/>
            <a:ext cx="5392" cy="40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2"/>
            <a:endCxn id="5" idx="1"/>
          </p:cNvCxnSpPr>
          <p:nvPr/>
        </p:nvCxnSpPr>
        <p:spPr>
          <a:xfrm>
            <a:off x="3401760" y="338411"/>
            <a:ext cx="4482" cy="36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xograma: Dados 57"/>
          <p:cNvSpPr/>
          <p:nvPr/>
        </p:nvSpPr>
        <p:spPr>
          <a:xfrm>
            <a:off x="2757332" y="1367603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Faz a leitura da serial</a:t>
            </a:r>
          </a:p>
        </p:txBody>
      </p:sp>
      <p:cxnSp>
        <p:nvCxnSpPr>
          <p:cNvPr id="65" name="Conector de seta reta 64"/>
          <p:cNvCxnSpPr>
            <a:stCxn id="5" idx="4"/>
            <a:endCxn id="58" idx="1"/>
          </p:cNvCxnSpPr>
          <p:nvPr/>
        </p:nvCxnSpPr>
        <p:spPr>
          <a:xfrm>
            <a:off x="3406242" y="1042984"/>
            <a:ext cx="455" cy="324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58" idx="4"/>
            <a:endCxn id="6" idx="0"/>
          </p:cNvCxnSpPr>
          <p:nvPr/>
        </p:nvCxnSpPr>
        <p:spPr>
          <a:xfrm flipH="1">
            <a:off x="3404001" y="1706059"/>
            <a:ext cx="2696" cy="25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uxograma: Dados 70"/>
          <p:cNvSpPr/>
          <p:nvPr/>
        </p:nvSpPr>
        <p:spPr>
          <a:xfrm>
            <a:off x="2763347" y="3703652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Faz a leitura da serial</a:t>
            </a:r>
          </a:p>
        </p:txBody>
      </p:sp>
      <p:cxnSp>
        <p:nvCxnSpPr>
          <p:cNvPr id="73" name="Conector de seta reta 72"/>
          <p:cNvCxnSpPr>
            <a:stCxn id="7" idx="4"/>
            <a:endCxn id="71" idx="1"/>
          </p:cNvCxnSpPr>
          <p:nvPr/>
        </p:nvCxnSpPr>
        <p:spPr>
          <a:xfrm>
            <a:off x="3409393" y="3390986"/>
            <a:ext cx="3319" cy="312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xograma: Decisão 84"/>
          <p:cNvSpPr/>
          <p:nvPr/>
        </p:nvSpPr>
        <p:spPr>
          <a:xfrm>
            <a:off x="349107" y="4332004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AM1 </a:t>
            </a:r>
            <a:endParaRPr lang="pt-BR" sz="900" dirty="0"/>
          </a:p>
        </p:txBody>
      </p:sp>
      <p:sp>
        <p:nvSpPr>
          <p:cNvPr id="86" name="Fluxograma: Decisão 85"/>
          <p:cNvSpPr/>
          <p:nvPr/>
        </p:nvSpPr>
        <p:spPr>
          <a:xfrm>
            <a:off x="349107" y="5233472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 AM2</a:t>
            </a:r>
          </a:p>
        </p:txBody>
      </p:sp>
      <p:sp>
        <p:nvSpPr>
          <p:cNvPr id="87" name="Fluxograma: Decisão 86"/>
          <p:cNvSpPr/>
          <p:nvPr/>
        </p:nvSpPr>
        <p:spPr>
          <a:xfrm>
            <a:off x="349107" y="6097568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AM3 </a:t>
            </a:r>
            <a:endParaRPr lang="pt-BR" sz="900" dirty="0"/>
          </a:p>
        </p:txBody>
      </p:sp>
      <p:sp>
        <p:nvSpPr>
          <p:cNvPr id="88" name="Fluxograma: Decisão 87"/>
          <p:cNvSpPr/>
          <p:nvPr/>
        </p:nvSpPr>
        <p:spPr>
          <a:xfrm>
            <a:off x="349107" y="6961664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 TM1</a:t>
            </a:r>
            <a:endParaRPr lang="pt-BR" sz="900" dirty="0"/>
          </a:p>
        </p:txBody>
      </p:sp>
      <p:sp>
        <p:nvSpPr>
          <p:cNvPr id="89" name="Fluxograma: Decisão 88"/>
          <p:cNvSpPr/>
          <p:nvPr/>
        </p:nvSpPr>
        <p:spPr>
          <a:xfrm>
            <a:off x="349107" y="7850738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 TM2 </a:t>
            </a:r>
            <a:endParaRPr lang="pt-BR" sz="900" dirty="0"/>
          </a:p>
        </p:txBody>
      </p:sp>
      <p:sp>
        <p:nvSpPr>
          <p:cNvPr id="90" name="Fluxograma: Decisão 89"/>
          <p:cNvSpPr/>
          <p:nvPr/>
        </p:nvSpPr>
        <p:spPr>
          <a:xfrm>
            <a:off x="349107" y="8745323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 TM3 </a:t>
            </a:r>
            <a:endParaRPr lang="pt-BR" sz="900" dirty="0"/>
          </a:p>
        </p:txBody>
      </p:sp>
      <p:cxnSp>
        <p:nvCxnSpPr>
          <p:cNvPr id="92" name="Conector angulado 91"/>
          <p:cNvCxnSpPr>
            <a:endCxn id="85" idx="0"/>
          </p:cNvCxnSpPr>
          <p:nvPr/>
        </p:nvCxnSpPr>
        <p:spPr>
          <a:xfrm rot="5400000">
            <a:off x="1899378" y="3090251"/>
            <a:ext cx="297456" cy="218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85" idx="2"/>
            <a:endCxn id="86" idx="0"/>
          </p:cNvCxnSpPr>
          <p:nvPr/>
        </p:nvCxnSpPr>
        <p:spPr>
          <a:xfrm>
            <a:off x="955080" y="5023307"/>
            <a:ext cx="0" cy="21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stCxn id="86" idx="2"/>
            <a:endCxn id="87" idx="0"/>
          </p:cNvCxnSpPr>
          <p:nvPr/>
        </p:nvCxnSpPr>
        <p:spPr>
          <a:xfrm>
            <a:off x="955080" y="5924775"/>
            <a:ext cx="0" cy="17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7" idx="2"/>
            <a:endCxn id="88" idx="0"/>
          </p:cNvCxnSpPr>
          <p:nvPr/>
        </p:nvCxnSpPr>
        <p:spPr>
          <a:xfrm>
            <a:off x="955080" y="6788871"/>
            <a:ext cx="0" cy="17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2"/>
            <a:endCxn id="89" idx="0"/>
          </p:cNvCxnSpPr>
          <p:nvPr/>
        </p:nvCxnSpPr>
        <p:spPr>
          <a:xfrm>
            <a:off x="955080" y="7652967"/>
            <a:ext cx="0" cy="19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9" idx="2"/>
            <a:endCxn id="90" idx="0"/>
          </p:cNvCxnSpPr>
          <p:nvPr/>
        </p:nvCxnSpPr>
        <p:spPr>
          <a:xfrm>
            <a:off x="955080" y="8542041"/>
            <a:ext cx="0" cy="203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uxograma: Processo 120"/>
          <p:cNvSpPr/>
          <p:nvPr/>
        </p:nvSpPr>
        <p:spPr>
          <a:xfrm>
            <a:off x="2048106" y="4454072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do Motor  da mola 1</a:t>
            </a:r>
            <a:endParaRPr lang="pt-BR" sz="900" dirty="0"/>
          </a:p>
        </p:txBody>
      </p:sp>
      <p:sp>
        <p:nvSpPr>
          <p:cNvPr id="122" name="Fluxograma: Processo 121"/>
          <p:cNvSpPr/>
          <p:nvPr/>
        </p:nvSpPr>
        <p:spPr>
          <a:xfrm>
            <a:off x="2048106" y="5355540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do Motor  da mola 2</a:t>
            </a:r>
          </a:p>
        </p:txBody>
      </p:sp>
      <p:sp>
        <p:nvSpPr>
          <p:cNvPr id="123" name="Fluxograma: Processo 122"/>
          <p:cNvSpPr/>
          <p:nvPr/>
        </p:nvSpPr>
        <p:spPr>
          <a:xfrm>
            <a:off x="2048106" y="6219636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do Motor  da mola 3</a:t>
            </a:r>
            <a:endParaRPr lang="pt-BR" sz="900" dirty="0"/>
          </a:p>
        </p:txBody>
      </p:sp>
      <p:sp>
        <p:nvSpPr>
          <p:cNvPr id="124" name="Fluxograma: Processo 123"/>
          <p:cNvSpPr/>
          <p:nvPr/>
        </p:nvSpPr>
        <p:spPr>
          <a:xfrm>
            <a:off x="2048106" y="7083732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de testes  da mola 1</a:t>
            </a:r>
          </a:p>
        </p:txBody>
      </p:sp>
      <p:sp>
        <p:nvSpPr>
          <p:cNvPr id="125" name="Fluxograma: Processo 124"/>
          <p:cNvSpPr/>
          <p:nvPr/>
        </p:nvSpPr>
        <p:spPr>
          <a:xfrm>
            <a:off x="2048106" y="7972806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de testes  da mola 2</a:t>
            </a:r>
          </a:p>
        </p:txBody>
      </p:sp>
      <p:sp>
        <p:nvSpPr>
          <p:cNvPr id="126" name="Fluxograma: Processo 125"/>
          <p:cNvSpPr/>
          <p:nvPr/>
        </p:nvSpPr>
        <p:spPr>
          <a:xfrm>
            <a:off x="2063205" y="8867391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de testes  da mola 3</a:t>
            </a:r>
          </a:p>
        </p:txBody>
      </p:sp>
      <p:cxnSp>
        <p:nvCxnSpPr>
          <p:cNvPr id="128" name="Conector de seta reta 127"/>
          <p:cNvCxnSpPr>
            <a:stCxn id="85" idx="3"/>
            <a:endCxn id="121" idx="1"/>
          </p:cNvCxnSpPr>
          <p:nvPr/>
        </p:nvCxnSpPr>
        <p:spPr>
          <a:xfrm flipV="1">
            <a:off x="1561053" y="4670096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stCxn id="86" idx="3"/>
            <a:endCxn id="122" idx="1"/>
          </p:cNvCxnSpPr>
          <p:nvPr/>
        </p:nvCxnSpPr>
        <p:spPr>
          <a:xfrm flipV="1">
            <a:off x="1561053" y="5571564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/>
          <p:cNvCxnSpPr>
            <a:stCxn id="87" idx="3"/>
            <a:endCxn id="123" idx="1"/>
          </p:cNvCxnSpPr>
          <p:nvPr/>
        </p:nvCxnSpPr>
        <p:spPr>
          <a:xfrm flipV="1">
            <a:off x="1561053" y="6435660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>
            <a:stCxn id="88" idx="3"/>
            <a:endCxn id="124" idx="1"/>
          </p:cNvCxnSpPr>
          <p:nvPr/>
        </p:nvCxnSpPr>
        <p:spPr>
          <a:xfrm flipV="1">
            <a:off x="1561053" y="7299756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89" idx="3"/>
            <a:endCxn id="125" idx="1"/>
          </p:cNvCxnSpPr>
          <p:nvPr/>
        </p:nvCxnSpPr>
        <p:spPr>
          <a:xfrm flipV="1">
            <a:off x="1561053" y="8188830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stCxn id="90" idx="3"/>
            <a:endCxn id="126" idx="1"/>
          </p:cNvCxnSpPr>
          <p:nvPr/>
        </p:nvCxnSpPr>
        <p:spPr>
          <a:xfrm flipV="1">
            <a:off x="1561053" y="9083415"/>
            <a:ext cx="502152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77526" y="8482099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147" name="CaixaDeTexto 146"/>
          <p:cNvSpPr txBox="1"/>
          <p:nvPr/>
        </p:nvSpPr>
        <p:spPr>
          <a:xfrm>
            <a:off x="77526" y="7590269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77526" y="6713684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149" name="CaixaDeTexto 148"/>
          <p:cNvSpPr txBox="1"/>
          <p:nvPr/>
        </p:nvSpPr>
        <p:spPr>
          <a:xfrm>
            <a:off x="77526" y="5849588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150" name="CaixaDeTexto 149"/>
          <p:cNvSpPr txBox="1"/>
          <p:nvPr/>
        </p:nvSpPr>
        <p:spPr>
          <a:xfrm>
            <a:off x="77526" y="4966806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151" name="CaixaDeTexto 150"/>
          <p:cNvSpPr txBox="1"/>
          <p:nvPr/>
        </p:nvSpPr>
        <p:spPr>
          <a:xfrm>
            <a:off x="2906492" y="2689054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152" name="CaixaDeTexto 151"/>
          <p:cNvSpPr txBox="1"/>
          <p:nvPr/>
        </p:nvSpPr>
        <p:spPr>
          <a:xfrm>
            <a:off x="1561053" y="7850738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543733" y="6112495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154" name="CaixaDeTexto 153"/>
          <p:cNvSpPr txBox="1"/>
          <p:nvPr/>
        </p:nvSpPr>
        <p:spPr>
          <a:xfrm>
            <a:off x="1524683" y="5233472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1543733" y="4332005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569114" y="8745323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157" name="Fluxograma: Decisão 156"/>
          <p:cNvSpPr/>
          <p:nvPr/>
        </p:nvSpPr>
        <p:spPr>
          <a:xfrm>
            <a:off x="3688232" y="5233472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Produto dispensado?</a:t>
            </a:r>
          </a:p>
        </p:txBody>
      </p:sp>
      <p:cxnSp>
        <p:nvCxnSpPr>
          <p:cNvPr id="163" name="Conector angulado 162"/>
          <p:cNvCxnSpPr>
            <a:stCxn id="121" idx="3"/>
            <a:endCxn id="157" idx="1"/>
          </p:cNvCxnSpPr>
          <p:nvPr/>
        </p:nvCxnSpPr>
        <p:spPr>
          <a:xfrm>
            <a:off x="3294733" y="4670096"/>
            <a:ext cx="393499" cy="9090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do 164"/>
          <p:cNvCxnSpPr>
            <a:stCxn id="122" idx="3"/>
            <a:endCxn id="157" idx="1"/>
          </p:cNvCxnSpPr>
          <p:nvPr/>
        </p:nvCxnSpPr>
        <p:spPr>
          <a:xfrm>
            <a:off x="3294733" y="5571564"/>
            <a:ext cx="393499" cy="75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do 166"/>
          <p:cNvCxnSpPr>
            <a:stCxn id="123" idx="3"/>
            <a:endCxn id="157" idx="1"/>
          </p:cNvCxnSpPr>
          <p:nvPr/>
        </p:nvCxnSpPr>
        <p:spPr>
          <a:xfrm flipV="1">
            <a:off x="3294733" y="5579124"/>
            <a:ext cx="393499" cy="8565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uxograma: Dados 170"/>
          <p:cNvSpPr/>
          <p:nvPr/>
        </p:nvSpPr>
        <p:spPr>
          <a:xfrm>
            <a:off x="3644840" y="4513864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I1 na Serial</a:t>
            </a:r>
          </a:p>
        </p:txBody>
      </p:sp>
      <p:sp>
        <p:nvSpPr>
          <p:cNvPr id="172" name="Fluxograma: Decisão 171"/>
          <p:cNvSpPr/>
          <p:nvPr/>
        </p:nvSpPr>
        <p:spPr>
          <a:xfrm>
            <a:off x="5040081" y="4324444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Produto retirado?</a:t>
            </a:r>
          </a:p>
        </p:txBody>
      </p:sp>
      <p:cxnSp>
        <p:nvCxnSpPr>
          <p:cNvPr id="177" name="Conector de seta reta 176"/>
          <p:cNvCxnSpPr>
            <a:stCxn id="157" idx="0"/>
            <a:endCxn id="171" idx="4"/>
          </p:cNvCxnSpPr>
          <p:nvPr/>
        </p:nvCxnSpPr>
        <p:spPr>
          <a:xfrm flipV="1">
            <a:off x="4294205" y="4852320"/>
            <a:ext cx="0" cy="38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ixaDeTexto 178"/>
          <p:cNvSpPr txBox="1"/>
          <p:nvPr/>
        </p:nvSpPr>
        <p:spPr>
          <a:xfrm>
            <a:off x="3863086" y="495672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SIM</a:t>
            </a:r>
          </a:p>
        </p:txBody>
      </p:sp>
      <p:cxnSp>
        <p:nvCxnSpPr>
          <p:cNvPr id="181" name="Conector de seta reta 180"/>
          <p:cNvCxnSpPr>
            <a:stCxn id="171" idx="5"/>
            <a:endCxn id="172" idx="1"/>
          </p:cNvCxnSpPr>
          <p:nvPr/>
        </p:nvCxnSpPr>
        <p:spPr>
          <a:xfrm flipV="1">
            <a:off x="4813697" y="4670096"/>
            <a:ext cx="226384" cy="1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uxograma: Dados 181"/>
          <p:cNvSpPr/>
          <p:nvPr/>
        </p:nvSpPr>
        <p:spPr>
          <a:xfrm>
            <a:off x="3925734" y="4014048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I2 na Serial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5261012" y="394488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SIM</a:t>
            </a:r>
          </a:p>
        </p:txBody>
      </p:sp>
      <p:cxnSp>
        <p:nvCxnSpPr>
          <p:cNvPr id="191" name="Conector angulado 190"/>
          <p:cNvCxnSpPr>
            <a:stCxn id="172" idx="0"/>
            <a:endCxn id="182" idx="5"/>
          </p:cNvCxnSpPr>
          <p:nvPr/>
        </p:nvCxnSpPr>
        <p:spPr>
          <a:xfrm rot="16200000" flipV="1">
            <a:off x="5299739" y="3978128"/>
            <a:ext cx="141168" cy="5514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uxograma: Dados 193"/>
          <p:cNvSpPr/>
          <p:nvPr/>
        </p:nvSpPr>
        <p:spPr>
          <a:xfrm>
            <a:off x="5118592" y="5409896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E1 na Serial</a:t>
            </a:r>
          </a:p>
        </p:txBody>
      </p:sp>
      <p:cxnSp>
        <p:nvCxnSpPr>
          <p:cNvPr id="196" name="Conector de seta reta 195"/>
          <p:cNvCxnSpPr>
            <a:stCxn id="157" idx="3"/>
            <a:endCxn id="194" idx="2"/>
          </p:cNvCxnSpPr>
          <p:nvPr/>
        </p:nvCxnSpPr>
        <p:spPr>
          <a:xfrm>
            <a:off x="4900178" y="5579124"/>
            <a:ext cx="348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/>
          <p:cNvSpPr txBox="1"/>
          <p:nvPr/>
        </p:nvSpPr>
        <p:spPr>
          <a:xfrm>
            <a:off x="4860961" y="531706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NÃO</a:t>
            </a:r>
          </a:p>
        </p:txBody>
      </p:sp>
      <p:sp>
        <p:nvSpPr>
          <p:cNvPr id="201" name="CaixaDeTexto 200"/>
          <p:cNvSpPr txBox="1"/>
          <p:nvPr/>
        </p:nvSpPr>
        <p:spPr>
          <a:xfrm>
            <a:off x="4730210" y="499169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NÃO</a:t>
            </a:r>
          </a:p>
        </p:txBody>
      </p:sp>
      <p:cxnSp>
        <p:nvCxnSpPr>
          <p:cNvPr id="204" name="Conector angulado 203"/>
          <p:cNvCxnSpPr>
            <a:stCxn id="172" idx="2"/>
            <a:endCxn id="171" idx="4"/>
          </p:cNvCxnSpPr>
          <p:nvPr/>
        </p:nvCxnSpPr>
        <p:spPr>
          <a:xfrm rot="5400000" flipH="1">
            <a:off x="4888416" y="4258110"/>
            <a:ext cx="163427" cy="1351849"/>
          </a:xfrm>
          <a:prstGeom prst="bentConnector3">
            <a:avLst>
              <a:gd name="adj1" fmla="val -139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do 215"/>
          <p:cNvCxnSpPr>
            <a:stCxn id="182" idx="1"/>
            <a:endCxn id="71" idx="5"/>
          </p:cNvCxnSpPr>
          <p:nvPr/>
        </p:nvCxnSpPr>
        <p:spPr>
          <a:xfrm rot="16200000" flipV="1">
            <a:off x="4183068" y="3622016"/>
            <a:ext cx="141168" cy="642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do 217"/>
          <p:cNvCxnSpPr>
            <a:stCxn id="194" idx="5"/>
            <a:endCxn id="71" idx="5"/>
          </p:cNvCxnSpPr>
          <p:nvPr/>
        </p:nvCxnSpPr>
        <p:spPr>
          <a:xfrm flipH="1" flipV="1">
            <a:off x="3932204" y="3872880"/>
            <a:ext cx="2355245" cy="1706244"/>
          </a:xfrm>
          <a:prstGeom prst="bentConnector3">
            <a:avLst>
              <a:gd name="adj1" fmla="val -152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luxograma: Dados 220"/>
          <p:cNvSpPr/>
          <p:nvPr/>
        </p:nvSpPr>
        <p:spPr>
          <a:xfrm>
            <a:off x="3992213" y="8027161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IT na Serial</a:t>
            </a:r>
          </a:p>
        </p:txBody>
      </p:sp>
      <p:cxnSp>
        <p:nvCxnSpPr>
          <p:cNvPr id="223" name="Conector angulado 222"/>
          <p:cNvCxnSpPr>
            <a:stCxn id="124" idx="3"/>
            <a:endCxn id="221" idx="2"/>
          </p:cNvCxnSpPr>
          <p:nvPr/>
        </p:nvCxnSpPr>
        <p:spPr>
          <a:xfrm>
            <a:off x="3294733" y="7299756"/>
            <a:ext cx="827353" cy="8966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de seta reta 226"/>
          <p:cNvCxnSpPr>
            <a:stCxn id="125" idx="3"/>
            <a:endCxn id="221" idx="2"/>
          </p:cNvCxnSpPr>
          <p:nvPr/>
        </p:nvCxnSpPr>
        <p:spPr>
          <a:xfrm>
            <a:off x="3294733" y="8188830"/>
            <a:ext cx="827353" cy="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do 228"/>
          <p:cNvCxnSpPr>
            <a:stCxn id="126" idx="3"/>
            <a:endCxn id="221" idx="2"/>
          </p:cNvCxnSpPr>
          <p:nvPr/>
        </p:nvCxnSpPr>
        <p:spPr>
          <a:xfrm flipV="1">
            <a:off x="3309832" y="8196389"/>
            <a:ext cx="812254" cy="8870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angulado 230"/>
          <p:cNvCxnSpPr>
            <a:stCxn id="221" idx="5"/>
            <a:endCxn id="194" idx="5"/>
          </p:cNvCxnSpPr>
          <p:nvPr/>
        </p:nvCxnSpPr>
        <p:spPr>
          <a:xfrm flipV="1">
            <a:off x="5161070" y="5579124"/>
            <a:ext cx="1126379" cy="2617265"/>
          </a:xfrm>
          <a:prstGeom prst="bentConnector3">
            <a:avLst>
              <a:gd name="adj1" fmla="val 131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Fluxograma: Conector fora de página 231"/>
          <p:cNvSpPr/>
          <p:nvPr/>
        </p:nvSpPr>
        <p:spPr>
          <a:xfrm>
            <a:off x="3338516" y="9561512"/>
            <a:ext cx="306324" cy="350574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1</a:t>
            </a:r>
          </a:p>
        </p:txBody>
      </p:sp>
      <p:cxnSp>
        <p:nvCxnSpPr>
          <p:cNvPr id="236" name="Conector angulado 235"/>
          <p:cNvCxnSpPr>
            <a:stCxn id="90" idx="2"/>
            <a:endCxn id="232" idx="0"/>
          </p:cNvCxnSpPr>
          <p:nvPr/>
        </p:nvCxnSpPr>
        <p:spPr>
          <a:xfrm rot="16200000" flipH="1">
            <a:off x="2160936" y="8230770"/>
            <a:ext cx="124886" cy="25365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Fluxograma: Conector fora de página 236"/>
          <p:cNvSpPr/>
          <p:nvPr/>
        </p:nvSpPr>
        <p:spPr>
          <a:xfrm>
            <a:off x="5161070" y="9538625"/>
            <a:ext cx="306324" cy="350574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cxnSp>
        <p:nvCxnSpPr>
          <p:cNvPr id="245" name="Conector angulado 244"/>
          <p:cNvCxnSpPr>
            <a:stCxn id="237" idx="0"/>
          </p:cNvCxnSpPr>
          <p:nvPr/>
        </p:nvCxnSpPr>
        <p:spPr>
          <a:xfrm rot="5400000" flipH="1" flipV="1">
            <a:off x="5320679" y="8189944"/>
            <a:ext cx="1342235" cy="1355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Conector fora de página 9"/>
          <p:cNvSpPr/>
          <p:nvPr/>
        </p:nvSpPr>
        <p:spPr>
          <a:xfrm>
            <a:off x="3338700" y="0"/>
            <a:ext cx="306324" cy="350574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543733" y="3262554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12" name="Fluxograma: Decisão 11"/>
          <p:cNvSpPr/>
          <p:nvPr/>
        </p:nvSpPr>
        <p:spPr>
          <a:xfrm>
            <a:off x="331787" y="636634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TI1 </a:t>
            </a:r>
            <a:endParaRPr lang="pt-BR" sz="900" dirty="0"/>
          </a:p>
        </p:txBody>
      </p:sp>
      <p:sp>
        <p:nvSpPr>
          <p:cNvPr id="13" name="Fluxograma: Decisão 12"/>
          <p:cNvSpPr/>
          <p:nvPr/>
        </p:nvSpPr>
        <p:spPr>
          <a:xfrm>
            <a:off x="331787" y="1538102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 TI2</a:t>
            </a:r>
          </a:p>
        </p:txBody>
      </p:sp>
      <p:sp>
        <p:nvSpPr>
          <p:cNvPr id="14" name="Fluxograma: Decisão 13"/>
          <p:cNvSpPr/>
          <p:nvPr/>
        </p:nvSpPr>
        <p:spPr>
          <a:xfrm>
            <a:off x="331787" y="2402198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TI3 </a:t>
            </a:r>
            <a:endParaRPr lang="pt-BR" sz="900" dirty="0"/>
          </a:p>
        </p:txBody>
      </p:sp>
      <p:sp>
        <p:nvSpPr>
          <p:cNvPr id="15" name="Fluxograma: Decisão 14"/>
          <p:cNvSpPr/>
          <p:nvPr/>
        </p:nvSpPr>
        <p:spPr>
          <a:xfrm>
            <a:off x="331787" y="3266294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AL1</a:t>
            </a:r>
            <a:endParaRPr lang="pt-BR" sz="900" dirty="0"/>
          </a:p>
        </p:txBody>
      </p:sp>
      <p:sp>
        <p:nvSpPr>
          <p:cNvPr id="16" name="Fluxograma: Decisão 15"/>
          <p:cNvSpPr/>
          <p:nvPr/>
        </p:nvSpPr>
        <p:spPr>
          <a:xfrm>
            <a:off x="331787" y="4155368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AL2</a:t>
            </a:r>
            <a:endParaRPr lang="pt-BR" sz="900" dirty="0"/>
          </a:p>
        </p:txBody>
      </p:sp>
      <p:sp>
        <p:nvSpPr>
          <p:cNvPr id="17" name="Fluxograma: Decisão 16"/>
          <p:cNvSpPr/>
          <p:nvPr/>
        </p:nvSpPr>
        <p:spPr>
          <a:xfrm>
            <a:off x="331787" y="5049953"/>
            <a:ext cx="1211946" cy="6913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Serial = AL3</a:t>
            </a:r>
            <a:endParaRPr lang="pt-BR" sz="900" dirty="0"/>
          </a:p>
        </p:txBody>
      </p:sp>
      <p:cxnSp>
        <p:nvCxnSpPr>
          <p:cNvPr id="19" name="Conector de seta reta 18"/>
          <p:cNvCxnSpPr>
            <a:stCxn id="12" idx="2"/>
            <a:endCxn id="13" idx="0"/>
          </p:cNvCxnSpPr>
          <p:nvPr/>
        </p:nvCxnSpPr>
        <p:spPr>
          <a:xfrm>
            <a:off x="937760" y="1327937"/>
            <a:ext cx="0" cy="21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3" idx="2"/>
            <a:endCxn id="14" idx="0"/>
          </p:cNvCxnSpPr>
          <p:nvPr/>
        </p:nvCxnSpPr>
        <p:spPr>
          <a:xfrm>
            <a:off x="937760" y="2229405"/>
            <a:ext cx="0" cy="17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4" idx="2"/>
            <a:endCxn id="15" idx="0"/>
          </p:cNvCxnSpPr>
          <p:nvPr/>
        </p:nvCxnSpPr>
        <p:spPr>
          <a:xfrm>
            <a:off x="937760" y="3093501"/>
            <a:ext cx="0" cy="17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5" idx="2"/>
            <a:endCxn id="16" idx="0"/>
          </p:cNvCxnSpPr>
          <p:nvPr/>
        </p:nvCxnSpPr>
        <p:spPr>
          <a:xfrm>
            <a:off x="937760" y="3957597"/>
            <a:ext cx="0" cy="19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6" idx="2"/>
            <a:endCxn id="17" idx="0"/>
          </p:cNvCxnSpPr>
          <p:nvPr/>
        </p:nvCxnSpPr>
        <p:spPr>
          <a:xfrm>
            <a:off x="937760" y="4846671"/>
            <a:ext cx="0" cy="203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2030786" y="758702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 de testes da iluminação da mola 1</a:t>
            </a:r>
            <a:endParaRPr lang="pt-BR" sz="900" dirty="0"/>
          </a:p>
        </p:txBody>
      </p:sp>
      <p:sp>
        <p:nvSpPr>
          <p:cNvPr id="25" name="Fluxograma: Processo 24"/>
          <p:cNvSpPr/>
          <p:nvPr/>
        </p:nvSpPr>
        <p:spPr>
          <a:xfrm>
            <a:off x="2030786" y="1660170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 de testes da iluminação da mola 1</a:t>
            </a:r>
            <a:endParaRPr lang="pt-BR" sz="900" dirty="0"/>
          </a:p>
        </p:txBody>
      </p:sp>
      <p:sp>
        <p:nvSpPr>
          <p:cNvPr id="26" name="Fluxograma: Processo 25"/>
          <p:cNvSpPr/>
          <p:nvPr/>
        </p:nvSpPr>
        <p:spPr>
          <a:xfrm>
            <a:off x="2030786" y="2524266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Rotina  de testes da iluminação da mola 1</a:t>
            </a:r>
            <a:endParaRPr lang="pt-BR" sz="900" dirty="0"/>
          </a:p>
        </p:txBody>
      </p:sp>
      <p:sp>
        <p:nvSpPr>
          <p:cNvPr id="27" name="Fluxograma: Processo 26"/>
          <p:cNvSpPr/>
          <p:nvPr/>
        </p:nvSpPr>
        <p:spPr>
          <a:xfrm>
            <a:off x="2030786" y="3388362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dirty="0" smtClean="0"/>
          </a:p>
        </p:txBody>
      </p:sp>
      <p:sp>
        <p:nvSpPr>
          <p:cNvPr id="28" name="Fluxograma: Processo 27"/>
          <p:cNvSpPr/>
          <p:nvPr/>
        </p:nvSpPr>
        <p:spPr>
          <a:xfrm>
            <a:off x="2030786" y="4277436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dirty="0" smtClean="0"/>
          </a:p>
        </p:txBody>
      </p:sp>
      <p:sp>
        <p:nvSpPr>
          <p:cNvPr id="29" name="Fluxograma: Processo 28"/>
          <p:cNvSpPr/>
          <p:nvPr/>
        </p:nvSpPr>
        <p:spPr>
          <a:xfrm>
            <a:off x="2045885" y="5172021"/>
            <a:ext cx="1246627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dirty="0" smtClean="0"/>
          </a:p>
        </p:txBody>
      </p:sp>
      <p:cxnSp>
        <p:nvCxnSpPr>
          <p:cNvPr id="30" name="Conector de seta reta 29"/>
          <p:cNvCxnSpPr>
            <a:stCxn id="12" idx="3"/>
            <a:endCxn id="24" idx="1"/>
          </p:cNvCxnSpPr>
          <p:nvPr/>
        </p:nvCxnSpPr>
        <p:spPr>
          <a:xfrm flipV="1">
            <a:off x="1543733" y="974726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3" idx="3"/>
            <a:endCxn id="25" idx="1"/>
          </p:cNvCxnSpPr>
          <p:nvPr/>
        </p:nvCxnSpPr>
        <p:spPr>
          <a:xfrm flipV="1">
            <a:off x="1543733" y="1876194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4" idx="3"/>
            <a:endCxn id="26" idx="1"/>
          </p:cNvCxnSpPr>
          <p:nvPr/>
        </p:nvCxnSpPr>
        <p:spPr>
          <a:xfrm flipV="1">
            <a:off x="1543733" y="2740290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5" idx="3"/>
            <a:endCxn id="27" idx="1"/>
          </p:cNvCxnSpPr>
          <p:nvPr/>
        </p:nvCxnSpPr>
        <p:spPr>
          <a:xfrm flipV="1">
            <a:off x="1543733" y="3604386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6" idx="3"/>
            <a:endCxn id="28" idx="1"/>
          </p:cNvCxnSpPr>
          <p:nvPr/>
        </p:nvCxnSpPr>
        <p:spPr>
          <a:xfrm flipV="1">
            <a:off x="1543733" y="4493460"/>
            <a:ext cx="487053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7" idx="3"/>
            <a:endCxn id="29" idx="1"/>
          </p:cNvCxnSpPr>
          <p:nvPr/>
        </p:nvCxnSpPr>
        <p:spPr>
          <a:xfrm flipV="1">
            <a:off x="1543733" y="5388045"/>
            <a:ext cx="502152" cy="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206" y="4786729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0206" y="3894899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0206" y="3018314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0206" y="2154218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206" y="1271436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NÃO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543733" y="4155368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526413" y="2417125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507363" y="1538102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526413" y="636635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551794" y="5049953"/>
            <a:ext cx="486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smtClean="0"/>
              <a:t>SIM</a:t>
            </a:r>
          </a:p>
        </p:txBody>
      </p:sp>
      <p:cxnSp>
        <p:nvCxnSpPr>
          <p:cNvPr id="47" name="Conector angulado 46"/>
          <p:cNvCxnSpPr>
            <a:stCxn id="10" idx="2"/>
            <a:endCxn id="12" idx="0"/>
          </p:cNvCxnSpPr>
          <p:nvPr/>
        </p:nvCxnSpPr>
        <p:spPr>
          <a:xfrm rot="5400000">
            <a:off x="2071781" y="-783447"/>
            <a:ext cx="286060" cy="25541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xograma: Dados 47"/>
          <p:cNvSpPr/>
          <p:nvPr/>
        </p:nvSpPr>
        <p:spPr>
          <a:xfrm>
            <a:off x="4002478" y="1710746"/>
            <a:ext cx="1298730" cy="33845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Escreve IT na Serial</a:t>
            </a:r>
          </a:p>
        </p:txBody>
      </p:sp>
      <p:cxnSp>
        <p:nvCxnSpPr>
          <p:cNvPr id="50" name="Conector angulado 49"/>
          <p:cNvCxnSpPr>
            <a:stCxn id="24" idx="3"/>
            <a:endCxn id="48" idx="2"/>
          </p:cNvCxnSpPr>
          <p:nvPr/>
        </p:nvCxnSpPr>
        <p:spPr>
          <a:xfrm>
            <a:off x="3277413" y="974726"/>
            <a:ext cx="854938" cy="9052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26" idx="3"/>
            <a:endCxn id="48" idx="2"/>
          </p:cNvCxnSpPr>
          <p:nvPr/>
        </p:nvCxnSpPr>
        <p:spPr>
          <a:xfrm flipV="1">
            <a:off x="3277413" y="1879974"/>
            <a:ext cx="854938" cy="860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25" idx="3"/>
            <a:endCxn id="48" idx="2"/>
          </p:cNvCxnSpPr>
          <p:nvPr/>
        </p:nvCxnSpPr>
        <p:spPr>
          <a:xfrm>
            <a:off x="3277413" y="1876194"/>
            <a:ext cx="854938" cy="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xograma: Conector fora de página 54"/>
          <p:cNvSpPr/>
          <p:nvPr/>
        </p:nvSpPr>
        <p:spPr>
          <a:xfrm>
            <a:off x="5138900" y="3837"/>
            <a:ext cx="306324" cy="350574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cxnSp>
        <p:nvCxnSpPr>
          <p:cNvPr id="57" name="Conector angulado 56"/>
          <p:cNvCxnSpPr>
            <a:stCxn id="48" idx="1"/>
            <a:endCxn id="55" idx="2"/>
          </p:cNvCxnSpPr>
          <p:nvPr/>
        </p:nvCxnSpPr>
        <p:spPr>
          <a:xfrm rot="5400000" flipH="1" flipV="1">
            <a:off x="4293785" y="712470"/>
            <a:ext cx="1356335" cy="640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182</Words>
  <Application>Microsoft Office PowerPoint</Application>
  <PresentationFormat>Papel A4 (210 x 297 mm)</PresentationFormat>
  <Paragraphs>67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TVTEM - ENGENHARIA</dc:creator>
  <cp:lastModifiedBy>TVTEM - ENGENHARIA</cp:lastModifiedBy>
  <cp:revision>15</cp:revision>
  <dcterms:created xsi:type="dcterms:W3CDTF">2014-08-29T17:09:22Z</dcterms:created>
  <dcterms:modified xsi:type="dcterms:W3CDTF">2014-08-29T20:05:42Z</dcterms:modified>
</cp:coreProperties>
</file>