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68" r:id="rId4"/>
    <p:sldId id="266" r:id="rId5"/>
    <p:sldId id="269" r:id="rId6"/>
    <p:sldId id="270" r:id="rId7"/>
    <p:sldId id="27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933" autoAdjust="0"/>
  </p:normalViewPr>
  <p:slideViewPr>
    <p:cSldViewPr snapToGrid="0" snapToObjects="1">
      <p:cViewPr>
        <p:scale>
          <a:sx n="85" d="100"/>
          <a:sy n="85" d="100"/>
        </p:scale>
        <p:origin x="-108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5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4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A63D-CEC7-4B4C-A2B7-96A6C94CCF8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3C09-04C9-154D-A69D-3A4D886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/>
          </p:cNvSpPr>
          <p:nvPr/>
        </p:nvSpPr>
        <p:spPr bwMode="auto">
          <a:xfrm>
            <a:off x="1228726" y="3812276"/>
            <a:ext cx="7138333" cy="5786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spcBef>
                <a:spcPts val="1100"/>
              </a:spcBef>
              <a:defRPr/>
            </a:pPr>
            <a:r>
              <a:rPr lang="es-ES" sz="1600" b="1" dirty="0" smtClean="0">
                <a:solidFill>
                  <a:srgbClr val="6F6F6F"/>
                </a:solidFill>
                <a:latin typeface="Lato Bold" charset="0"/>
                <a:cs typeface="Calibri" charset="0"/>
                <a:sym typeface="Lato Bold" charset="0"/>
              </a:rPr>
              <a:t>MSSE </a:t>
            </a:r>
            <a:r>
              <a:rPr lang="es-ES" sz="1600" b="1" dirty="0" smtClean="0">
                <a:solidFill>
                  <a:srgbClr val="6F6F6F"/>
                </a:solidFill>
                <a:latin typeface="Lato Bold" charset="0"/>
                <a:cs typeface="Calibri" charset="0"/>
                <a:sym typeface="Lato Bold" charset="0"/>
              </a:rPr>
              <a:t>696 </a:t>
            </a:r>
            <a:r>
              <a:rPr lang="es-ES" sz="1600" b="1" dirty="0" smtClean="0">
                <a:solidFill>
                  <a:srgbClr val="6F6F6F"/>
                </a:solidFill>
                <a:latin typeface="Lato Bold" charset="0"/>
                <a:cs typeface="Calibri" charset="0"/>
                <a:sym typeface="Lato Bold" charset="0"/>
              </a:rPr>
              <a:t>SOFTWARE ENGINEERING PRACTICUM </a:t>
            </a:r>
            <a:r>
              <a:rPr lang="es-ES" sz="1600" b="1" dirty="0" smtClean="0">
                <a:solidFill>
                  <a:srgbClr val="6F6F6F"/>
                </a:solidFill>
                <a:latin typeface="Lato Bold" charset="0"/>
                <a:cs typeface="Calibri" charset="0"/>
                <a:sym typeface="Lato Bold" charset="0"/>
              </a:rPr>
              <a:t>2</a:t>
            </a:r>
            <a:endParaRPr lang="es-ES" sz="1600" b="1" dirty="0" smtClean="0">
              <a:solidFill>
                <a:srgbClr val="6F6F6F"/>
              </a:solidFill>
              <a:latin typeface="Lato Bold" charset="0"/>
              <a:cs typeface="Calibri" charset="0"/>
              <a:sym typeface="Lato Bold" charset="0"/>
            </a:endParaRPr>
          </a:p>
          <a:p>
            <a:pPr algn="just">
              <a:spcBef>
                <a:spcPts val="1100"/>
              </a:spcBef>
              <a:defRPr/>
            </a:pPr>
            <a:r>
              <a:rPr lang="es-ES" sz="1600" b="1" dirty="0">
                <a:solidFill>
                  <a:srgbClr val="6F6F6F"/>
                </a:solidFill>
                <a:latin typeface="Lato Bold" charset="0"/>
                <a:cs typeface="Lato Bold" charset="0"/>
                <a:sym typeface="Lato Bold" charset="0"/>
              </a:rPr>
              <a:t>LAUREN MALONE</a:t>
            </a:r>
            <a:r>
              <a:rPr lang="en-US" sz="1600" dirty="0"/>
              <a:t> </a:t>
            </a:r>
            <a:endParaRPr lang="es-ES" sz="1600" dirty="0">
              <a:cs typeface="Calibri" charset="0"/>
              <a:sym typeface="Lato Bold" charset="0"/>
            </a:endParaRPr>
          </a:p>
          <a:p>
            <a:pPr algn="just">
              <a:spcBef>
                <a:spcPts val="1100"/>
              </a:spcBef>
              <a:defRPr/>
            </a:pPr>
            <a:endParaRPr lang="es-ES" sz="1200" b="1" dirty="0" smtClean="0">
              <a:solidFill>
                <a:srgbClr val="6F6F6F"/>
              </a:solidFill>
              <a:latin typeface="Lato Bold" charset="0"/>
              <a:cs typeface="Lato Bold" charset="0"/>
              <a:sym typeface="Lato Bold" charset="0"/>
            </a:endParaRPr>
          </a:p>
        </p:txBody>
      </p:sp>
      <p:sp>
        <p:nvSpPr>
          <p:cNvPr id="4098" name="AutoShape 2"/>
          <p:cNvSpPr>
            <a:spLocks/>
          </p:cNvSpPr>
          <p:nvPr/>
        </p:nvSpPr>
        <p:spPr bwMode="auto">
          <a:xfrm>
            <a:off x="1228726" y="2410884"/>
            <a:ext cx="6117570" cy="5757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s-ES" sz="54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AUTO</a:t>
            </a:r>
            <a:r>
              <a:rPr lang="es-ES" sz="5400" dirty="0" smtClean="0">
                <a:solidFill>
                  <a:srgbClr val="808080"/>
                </a:solidFill>
                <a:latin typeface="Lato Light" charset="0"/>
                <a:cs typeface="Lato Light" charset="0"/>
                <a:sym typeface="Lato Light" charset="0"/>
              </a:rPr>
              <a:t>TRACK</a:t>
            </a:r>
            <a:endParaRPr lang="es-ES" sz="5400" dirty="0">
              <a:cs typeface="Calibri" charset="0"/>
            </a:endParaRPr>
          </a:p>
        </p:txBody>
      </p:sp>
      <p:sp>
        <p:nvSpPr>
          <p:cNvPr id="4099" name="AutoShape 3"/>
          <p:cNvSpPr>
            <a:spLocks/>
          </p:cNvSpPr>
          <p:nvPr/>
        </p:nvSpPr>
        <p:spPr bwMode="auto">
          <a:xfrm>
            <a:off x="1228726" y="3183997"/>
            <a:ext cx="6451039" cy="38417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ts val="600"/>
              </a:spcBef>
              <a:defRPr/>
            </a:pPr>
            <a:r>
              <a:rPr lang="es-ES" sz="2800" dirty="0" smtClean="0">
                <a:solidFill>
                  <a:srgbClr val="3BB692"/>
                </a:solidFill>
                <a:latin typeface="Verdana" charset="0"/>
                <a:cs typeface="Verdana" charset="0"/>
                <a:sym typeface="Verdana" charset="0"/>
              </a:rPr>
              <a:t>AUTO MAINTENANCE </a:t>
            </a:r>
            <a:r>
              <a:rPr lang="es-ES" sz="2800" dirty="0" smtClean="0">
                <a:solidFill>
                  <a:srgbClr val="3BB692"/>
                </a:solidFill>
                <a:latin typeface="Verdana" charset="0"/>
                <a:cs typeface="Verdana" charset="0"/>
                <a:sym typeface="Verdana" charset="0"/>
              </a:rPr>
              <a:t>TRACKER</a:t>
            </a:r>
            <a:endParaRPr lang="es-ES" sz="2800" dirty="0">
              <a:cs typeface="Calibri" charset="0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4101" name="AutoShape 5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2" name="AutoShape 6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3" name="AutoShape 7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4" name="AutoShape 8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5" name="AutoShape 9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1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/>
          </p:cNvSpPr>
          <p:nvPr/>
        </p:nvSpPr>
        <p:spPr bwMode="auto">
          <a:xfrm>
            <a:off x="971552" y="2236822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F81BD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19" name="AutoShape 3"/>
          <p:cNvSpPr>
            <a:spLocks/>
          </p:cNvSpPr>
          <p:nvPr/>
        </p:nvSpPr>
        <p:spPr bwMode="auto">
          <a:xfrm>
            <a:off x="971552" y="3131051"/>
            <a:ext cx="640080" cy="64240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3BB69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>
            <a:off x="971551" y="4016515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A1C45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6" name="AutoShape 10"/>
          <p:cNvSpPr>
            <a:spLocks/>
          </p:cNvSpPr>
          <p:nvPr/>
        </p:nvSpPr>
        <p:spPr bwMode="auto">
          <a:xfrm>
            <a:off x="971551" y="4967828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EBB91C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33" name="AutoShape 17"/>
          <p:cNvSpPr>
            <a:spLocks/>
          </p:cNvSpPr>
          <p:nvPr/>
        </p:nvSpPr>
        <p:spPr bwMode="auto">
          <a:xfrm>
            <a:off x="1795649" y="2322292"/>
            <a:ext cx="5554681" cy="3249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Solution for tracking auto maintenance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endParaRPr lang="en-US" sz="1600" dirty="0">
              <a:cs typeface="Calibri" charset="0"/>
            </a:endParaRPr>
          </a:p>
        </p:txBody>
      </p:sp>
      <p:sp>
        <p:nvSpPr>
          <p:cNvPr id="9239" name="AutoShape 23"/>
          <p:cNvSpPr>
            <a:spLocks/>
          </p:cNvSpPr>
          <p:nvPr/>
        </p:nvSpPr>
        <p:spPr bwMode="auto">
          <a:xfrm>
            <a:off x="971552" y="685801"/>
            <a:ext cx="5548870" cy="372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 b="1" dirty="0">
                <a:solidFill>
                  <a:srgbClr val="313131"/>
                </a:solidFill>
                <a:latin typeface="Lato Black" charset="0"/>
                <a:cs typeface="Lato Black" charset="0"/>
              </a:rPr>
              <a:t>Application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313131"/>
                </a:solidFill>
                <a:latin typeface="Lato Black" charset="0"/>
                <a:cs typeface="Lato Black" charset="0"/>
              </a:rPr>
              <a:t>Overview</a:t>
            </a:r>
            <a:endParaRPr lang="en-US" sz="4000" dirty="0">
              <a:cs typeface="Calibri" charset="0"/>
            </a:endParaRPr>
          </a:p>
        </p:txBody>
      </p:sp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9245" name="AutoShape 29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7" name="AutoShape 31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8" name="AutoShape 32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9" name="AutoShape 33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sp>
        <p:nvSpPr>
          <p:cNvPr id="29" name="AutoShape 17"/>
          <p:cNvSpPr>
            <a:spLocks/>
          </p:cNvSpPr>
          <p:nvPr/>
        </p:nvSpPr>
        <p:spPr bwMode="auto">
          <a:xfrm>
            <a:off x="1795649" y="3265522"/>
            <a:ext cx="5554681" cy="3249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Simple CRUD, full stac</a:t>
            </a: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k web application</a:t>
            </a:r>
            <a:endParaRPr lang="en-US" b="1" dirty="0" smtClean="0">
              <a:solidFill>
                <a:srgbClr val="777C87"/>
              </a:solidFill>
              <a:latin typeface="Lato Bold" charset="0"/>
              <a:cs typeface="Lato Bold" charset="0"/>
              <a:sym typeface="Lato Bold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endParaRPr lang="en-US" sz="1600" dirty="0">
              <a:cs typeface="Calibri" charset="0"/>
            </a:endParaRPr>
          </a:p>
        </p:txBody>
      </p:sp>
      <p:sp>
        <p:nvSpPr>
          <p:cNvPr id="30" name="AutoShape 17"/>
          <p:cNvSpPr>
            <a:spLocks/>
          </p:cNvSpPr>
          <p:nvPr/>
        </p:nvSpPr>
        <p:spPr bwMode="auto">
          <a:xfrm>
            <a:off x="1795649" y="5125392"/>
            <a:ext cx="5554681" cy="3249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Rapid prototype design, iterative and incremental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endParaRPr lang="en-US" sz="1600" dirty="0">
              <a:cs typeface="Calibri" charset="0"/>
            </a:endParaRPr>
          </a:p>
        </p:txBody>
      </p:sp>
      <p:sp>
        <p:nvSpPr>
          <p:cNvPr id="31" name="AutoShape 17"/>
          <p:cNvSpPr>
            <a:spLocks/>
          </p:cNvSpPr>
          <p:nvPr/>
        </p:nvSpPr>
        <p:spPr bwMode="auto">
          <a:xfrm>
            <a:off x="1795649" y="4174079"/>
            <a:ext cx="5554681" cy="3249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Securely hosted in the cloud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endParaRPr lang="en-US" sz="1600" dirty="0"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9245" name="AutoShape 29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7" name="AutoShape 31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8" name="AutoShape 32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9" name="AutoShape 33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sp>
        <p:nvSpPr>
          <p:cNvPr id="32" name="AutoShape 23"/>
          <p:cNvSpPr>
            <a:spLocks/>
          </p:cNvSpPr>
          <p:nvPr/>
        </p:nvSpPr>
        <p:spPr bwMode="auto">
          <a:xfrm>
            <a:off x="955571" y="711911"/>
            <a:ext cx="5448932" cy="372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 b="1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Use </a:t>
            </a:r>
            <a:r>
              <a:rPr lang="en-US" sz="4000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Cases</a:t>
            </a:r>
            <a:endParaRPr lang="en-US" sz="4000" dirty="0">
              <a:cs typeface="Calibri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71" y="1691257"/>
            <a:ext cx="6857999" cy="43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9245" name="AutoShape 29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7" name="AutoShape 31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8" name="AutoShape 32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9" name="AutoShape 33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67487" y="300749"/>
            <a:ext cx="5984473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Application </a:t>
            </a:r>
            <a:r>
              <a:rPr lang="en-US" sz="4000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Architecture</a:t>
            </a:r>
            <a:endParaRPr lang="en-US" sz="4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23936" y="1876328"/>
            <a:ext cx="8014447" cy="4269096"/>
            <a:chOff x="457200" y="1588652"/>
            <a:chExt cx="8229600" cy="455677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707571"/>
              <a:ext cx="8077200" cy="443785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5112" y="1876328"/>
              <a:ext cx="726384" cy="54936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116" y="5254143"/>
              <a:ext cx="638799" cy="54936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1735" y="2425694"/>
              <a:ext cx="679673" cy="59471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1735" y="3212623"/>
              <a:ext cx="671310" cy="848847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4142" y="1588652"/>
              <a:ext cx="662658" cy="83704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19988" y="4606028"/>
              <a:ext cx="940892" cy="922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5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9245" name="AutoShape 29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7" name="AutoShape 31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8" name="AutoShape 32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9" name="AutoShape 33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14857" y="300749"/>
            <a:ext cx="5017967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Application </a:t>
            </a:r>
            <a:r>
              <a:rPr lang="en-US" sz="4000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Security</a:t>
            </a: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6" y="1927411"/>
            <a:ext cx="7892409" cy="36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9245" name="AutoShape 29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7" name="AutoShape 31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8" name="AutoShape 32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9" name="AutoShape 33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11412" y="300749"/>
            <a:ext cx="4101607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Database </a:t>
            </a:r>
            <a:r>
              <a:rPr lang="en-US" sz="4000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Design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12" y="1688352"/>
            <a:ext cx="7615264" cy="43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/>
          </p:cNvSpPr>
          <p:nvPr/>
        </p:nvSpPr>
        <p:spPr bwMode="auto">
          <a:xfrm>
            <a:off x="971552" y="1596742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4F81BD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19" name="AutoShape 3"/>
          <p:cNvSpPr>
            <a:spLocks/>
          </p:cNvSpPr>
          <p:nvPr/>
        </p:nvSpPr>
        <p:spPr bwMode="auto">
          <a:xfrm>
            <a:off x="971551" y="2488644"/>
            <a:ext cx="640080" cy="64240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3BB69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>
            <a:off x="971551" y="3394990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A1C45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26" name="AutoShape 10"/>
          <p:cNvSpPr>
            <a:spLocks/>
          </p:cNvSpPr>
          <p:nvPr/>
        </p:nvSpPr>
        <p:spPr bwMode="auto">
          <a:xfrm>
            <a:off x="971551" y="4268552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EBB91C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9233" name="AutoShape 17"/>
          <p:cNvSpPr>
            <a:spLocks/>
          </p:cNvSpPr>
          <p:nvPr/>
        </p:nvSpPr>
        <p:spPr bwMode="auto">
          <a:xfrm>
            <a:off x="1795649" y="1724645"/>
            <a:ext cx="5554681" cy="3249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Document in more detail than I think is necessary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endParaRPr lang="en-US" sz="1600" dirty="0">
              <a:cs typeface="Calibri" charset="0"/>
            </a:endParaRPr>
          </a:p>
        </p:txBody>
      </p:sp>
      <p:sp>
        <p:nvSpPr>
          <p:cNvPr id="9239" name="AutoShape 23"/>
          <p:cNvSpPr>
            <a:spLocks/>
          </p:cNvSpPr>
          <p:nvPr/>
        </p:nvSpPr>
        <p:spPr bwMode="auto">
          <a:xfrm>
            <a:off x="971552" y="685801"/>
            <a:ext cx="5548870" cy="372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 b="1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Lessons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13131"/>
                </a:solidFill>
                <a:latin typeface="Lato Black" charset="0"/>
                <a:cs typeface="Lato Black" charset="0"/>
              </a:rPr>
              <a:t>Learned</a:t>
            </a:r>
            <a:endParaRPr lang="en-US" sz="4000" dirty="0">
              <a:cs typeface="Calibri" charset="0"/>
            </a:endParaRPr>
          </a:p>
        </p:txBody>
      </p:sp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9245" name="AutoShape 29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7" name="AutoShape 31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8" name="AutoShape 32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9249" name="AutoShape 33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  <p:sp>
        <p:nvSpPr>
          <p:cNvPr id="29" name="AutoShape 17"/>
          <p:cNvSpPr>
            <a:spLocks/>
          </p:cNvSpPr>
          <p:nvPr/>
        </p:nvSpPr>
        <p:spPr bwMode="auto">
          <a:xfrm>
            <a:off x="1795649" y="2637993"/>
            <a:ext cx="5554681" cy="3249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Prioritize automation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endParaRPr lang="en-US" sz="1600" dirty="0">
              <a:cs typeface="Calibri" charset="0"/>
            </a:endParaRPr>
          </a:p>
        </p:txBody>
      </p:sp>
      <p:sp>
        <p:nvSpPr>
          <p:cNvPr id="30" name="AutoShape 17"/>
          <p:cNvSpPr>
            <a:spLocks/>
          </p:cNvSpPr>
          <p:nvPr/>
        </p:nvSpPr>
        <p:spPr bwMode="auto">
          <a:xfrm>
            <a:off x="1795649" y="4354143"/>
            <a:ext cx="5554681" cy="3249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Think it through first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endParaRPr lang="en-US" sz="1600" dirty="0">
              <a:cs typeface="Calibri" charset="0"/>
            </a:endParaRPr>
          </a:p>
        </p:txBody>
      </p:sp>
      <p:sp>
        <p:nvSpPr>
          <p:cNvPr id="31" name="AutoShape 17"/>
          <p:cNvSpPr>
            <a:spLocks/>
          </p:cNvSpPr>
          <p:nvPr/>
        </p:nvSpPr>
        <p:spPr bwMode="auto">
          <a:xfrm>
            <a:off x="1795649" y="3531609"/>
            <a:ext cx="5554681" cy="3249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Work on one feature at a time</a:t>
            </a:r>
            <a:endParaRPr lang="en-US" b="1" dirty="0" smtClean="0">
              <a:solidFill>
                <a:srgbClr val="777C87"/>
              </a:solidFill>
              <a:latin typeface="Lato Bold" charset="0"/>
              <a:cs typeface="Lato Bold" charset="0"/>
              <a:sym typeface="Lato Bold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endParaRPr lang="en-US" sz="1600" dirty="0">
              <a:cs typeface="Calibri" charset="0"/>
            </a:endParaRPr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971551" y="5130303"/>
            <a:ext cx="640080" cy="64008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EC2B5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dirty="0">
              <a:cs typeface="Calibri" charset="0"/>
            </a:endParaRPr>
          </a:p>
        </p:txBody>
      </p:sp>
      <p:sp>
        <p:nvSpPr>
          <p:cNvPr id="19" name="AutoShape 17"/>
          <p:cNvSpPr>
            <a:spLocks/>
          </p:cNvSpPr>
          <p:nvPr/>
        </p:nvSpPr>
        <p:spPr bwMode="auto">
          <a:xfrm>
            <a:off x="1795649" y="5282956"/>
            <a:ext cx="5554681" cy="3249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dirty="0" smtClean="0">
                <a:solidFill>
                  <a:srgbClr val="777C87"/>
                </a:solidFill>
                <a:latin typeface="Lato Bold" charset="0"/>
                <a:cs typeface="Lato Bold" charset="0"/>
                <a:sym typeface="Lato Bold" charset="0"/>
              </a:rPr>
              <a:t>I can figure it out!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endParaRPr lang="en-US" sz="1600" dirty="0"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/>
          </p:cNvSpPr>
          <p:nvPr/>
        </p:nvSpPr>
        <p:spPr bwMode="auto">
          <a:xfrm>
            <a:off x="1233489" y="2698751"/>
            <a:ext cx="4862511" cy="5757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s-ES" sz="5400" b="1" dirty="0" smtClean="0">
                <a:solidFill>
                  <a:srgbClr val="313131"/>
                </a:solidFill>
                <a:latin typeface="Lato Black" charset="0"/>
                <a:cs typeface="Lato Black" charset="0"/>
                <a:sym typeface="Lato Black" charset="0"/>
              </a:rPr>
              <a:t>AUTO</a:t>
            </a:r>
            <a:r>
              <a:rPr lang="es-ES" sz="5400" dirty="0" smtClean="0">
                <a:solidFill>
                  <a:srgbClr val="808080"/>
                </a:solidFill>
                <a:latin typeface="Lato Light" charset="0"/>
                <a:cs typeface="Lato Light" charset="0"/>
                <a:sym typeface="Lato Light" charset="0"/>
              </a:rPr>
              <a:t>TRACK DEMO</a:t>
            </a:r>
            <a:endParaRPr lang="es-ES" sz="5400" dirty="0">
              <a:cs typeface="Calibri" charset="0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195388" y="6745818"/>
            <a:ext cx="6858000" cy="122767"/>
            <a:chOff x="-1" y="-1"/>
            <a:chExt cx="6858001" cy="91441"/>
          </a:xfrm>
        </p:grpSpPr>
        <p:sp>
          <p:nvSpPr>
            <p:cNvPr id="4101" name="AutoShape 5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2" name="AutoShape 6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3" name="AutoShape 7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4" name="AutoShape 8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105" name="AutoShape 9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6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78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Application Architecture</vt:lpstr>
      <vt:lpstr>Application Security</vt:lpstr>
      <vt:lpstr>Database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Malone</dc:creator>
  <cp:lastModifiedBy>Lauren Malone</cp:lastModifiedBy>
  <cp:revision>18</cp:revision>
  <dcterms:created xsi:type="dcterms:W3CDTF">2019-08-18T22:06:30Z</dcterms:created>
  <dcterms:modified xsi:type="dcterms:W3CDTF">2019-08-20T22:32:11Z</dcterms:modified>
</cp:coreProperties>
</file>