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1" r:id="rId3"/>
    <p:sldId id="265" r:id="rId4"/>
    <p:sldId id="264" r:id="rId5"/>
    <p:sldId id="268" r:id="rId6"/>
    <p:sldId id="272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88121" autoAdjust="0"/>
  </p:normalViewPr>
  <p:slideViewPr>
    <p:cSldViewPr snapToGrid="0" snapToObjects="1">
      <p:cViewPr>
        <p:scale>
          <a:sx n="90" d="100"/>
          <a:sy n="90" d="100"/>
        </p:scale>
        <p:origin x="-58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70E-060D-A64E-95A1-DD452E486ED6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C390-A85C-D54D-B56D-4FC6A7A7B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22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70E-060D-A64E-95A1-DD452E486ED6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C390-A85C-D54D-B56D-4FC6A7A7B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96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70E-060D-A64E-95A1-DD452E486ED6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C390-A85C-D54D-B56D-4FC6A7A7B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7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70E-060D-A64E-95A1-DD452E486ED6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C390-A85C-D54D-B56D-4FC6A7A7B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20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70E-060D-A64E-95A1-DD452E486ED6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C390-A85C-D54D-B56D-4FC6A7A7B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74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70E-060D-A64E-95A1-DD452E486ED6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C390-A85C-D54D-B56D-4FC6A7A7B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1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70E-060D-A64E-95A1-DD452E486ED6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C390-A85C-D54D-B56D-4FC6A7A7B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77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70E-060D-A64E-95A1-DD452E486ED6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C390-A85C-D54D-B56D-4FC6A7A7B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8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70E-060D-A64E-95A1-DD452E486ED6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C390-A85C-D54D-B56D-4FC6A7A7B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29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70E-060D-A64E-95A1-DD452E486ED6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C390-A85C-D54D-B56D-4FC6A7A7B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05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70E-060D-A64E-95A1-DD452E486ED6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C390-A85C-D54D-B56D-4FC6A7A7B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2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870E-060D-A64E-95A1-DD452E486ED6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AC390-A85C-D54D-B56D-4FC6A7A7B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/>
          </p:cNvSpPr>
          <p:nvPr/>
        </p:nvSpPr>
        <p:spPr bwMode="auto">
          <a:xfrm>
            <a:off x="1228726" y="4224900"/>
            <a:ext cx="7138333" cy="5786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spcBef>
                <a:spcPts val="1100"/>
              </a:spcBef>
              <a:defRPr/>
            </a:pPr>
            <a:r>
              <a:rPr lang="es-ES" sz="1600" b="1" dirty="0" smtClean="0">
                <a:solidFill>
                  <a:srgbClr val="6F6F6F"/>
                </a:solidFill>
                <a:latin typeface="Lato Bold" charset="0"/>
                <a:cs typeface="Calibri" charset="0"/>
                <a:sym typeface="Lato Bold" charset="0"/>
              </a:rPr>
              <a:t>MSSE 692 SOFTWARE ENGINEERING PRACTICUM 1</a:t>
            </a:r>
          </a:p>
          <a:p>
            <a:pPr algn="just">
              <a:spcBef>
                <a:spcPts val="1100"/>
              </a:spcBef>
              <a:defRPr/>
            </a:pPr>
            <a:r>
              <a:rPr lang="es-ES" sz="1600" b="1" dirty="0">
                <a:solidFill>
                  <a:srgbClr val="6F6F6F"/>
                </a:solidFill>
                <a:latin typeface="Lato Bold" charset="0"/>
                <a:cs typeface="Lato Bold" charset="0"/>
                <a:sym typeface="Lato Bold" charset="0"/>
              </a:rPr>
              <a:t>LAUREN MALONE</a:t>
            </a:r>
            <a:r>
              <a:rPr lang="en-US" sz="1600" dirty="0"/>
              <a:t> </a:t>
            </a:r>
            <a:endParaRPr lang="es-ES" sz="1600" dirty="0">
              <a:cs typeface="Calibri" charset="0"/>
              <a:sym typeface="Lato Bold" charset="0"/>
            </a:endParaRPr>
          </a:p>
          <a:p>
            <a:pPr algn="just">
              <a:spcBef>
                <a:spcPts val="1100"/>
              </a:spcBef>
              <a:defRPr/>
            </a:pPr>
            <a:endParaRPr lang="es-ES" sz="1200" b="1" dirty="0" smtClean="0">
              <a:solidFill>
                <a:srgbClr val="6F6F6F"/>
              </a:solidFill>
              <a:latin typeface="Lato Bold" charset="0"/>
              <a:cs typeface="Lato Bold" charset="0"/>
              <a:sym typeface="Lato Bold" charset="0"/>
            </a:endParaRPr>
          </a:p>
        </p:txBody>
      </p:sp>
      <p:sp>
        <p:nvSpPr>
          <p:cNvPr id="4098" name="AutoShape 2"/>
          <p:cNvSpPr>
            <a:spLocks/>
          </p:cNvSpPr>
          <p:nvPr/>
        </p:nvSpPr>
        <p:spPr bwMode="auto">
          <a:xfrm>
            <a:off x="1228726" y="2410884"/>
            <a:ext cx="6117570" cy="5757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s-ES" sz="5400" b="1" dirty="0" smtClean="0">
                <a:solidFill>
                  <a:srgbClr val="313131"/>
                </a:solidFill>
                <a:latin typeface="Lato Black" charset="0"/>
                <a:cs typeface="Lato Black" charset="0"/>
                <a:sym typeface="Lato Black" charset="0"/>
              </a:rPr>
              <a:t>AUTO</a:t>
            </a:r>
            <a:r>
              <a:rPr lang="es-ES" sz="5400" dirty="0" smtClean="0">
                <a:solidFill>
                  <a:srgbClr val="808080"/>
                </a:solidFill>
                <a:latin typeface="Lato Light" charset="0"/>
                <a:cs typeface="Lato Light" charset="0"/>
                <a:sym typeface="Lato Light" charset="0"/>
              </a:rPr>
              <a:t>TRACK</a:t>
            </a:r>
            <a:endParaRPr lang="es-ES" sz="5400" dirty="0">
              <a:cs typeface="Calibri" charset="0"/>
            </a:endParaRPr>
          </a:p>
        </p:txBody>
      </p:sp>
      <p:sp>
        <p:nvSpPr>
          <p:cNvPr id="4099" name="AutoShape 3"/>
          <p:cNvSpPr>
            <a:spLocks/>
          </p:cNvSpPr>
          <p:nvPr/>
        </p:nvSpPr>
        <p:spPr bwMode="auto">
          <a:xfrm>
            <a:off x="1228726" y="3183997"/>
            <a:ext cx="6451039" cy="38417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defRPr/>
            </a:pPr>
            <a:r>
              <a:rPr lang="es-ES" sz="2800" dirty="0" smtClean="0">
                <a:solidFill>
                  <a:srgbClr val="3BB692"/>
                </a:solidFill>
                <a:latin typeface="Verdana" charset="0"/>
                <a:cs typeface="Verdana" charset="0"/>
                <a:sym typeface="Verdana" charset="0"/>
              </a:rPr>
              <a:t>AUTO MAINTENANCE TRACKER PROTOTYPE</a:t>
            </a:r>
            <a:endParaRPr lang="es-ES" sz="2800" dirty="0">
              <a:cs typeface="Calibri" charset="0"/>
            </a:endParaRP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1195388" y="6745818"/>
            <a:ext cx="6858000" cy="122767"/>
            <a:chOff x="-1" y="-1"/>
            <a:chExt cx="6858001" cy="91441"/>
          </a:xfrm>
        </p:grpSpPr>
        <p:sp>
          <p:nvSpPr>
            <p:cNvPr id="4101" name="AutoShape 5"/>
            <p:cNvSpPr>
              <a:spLocks/>
            </p:cNvSpPr>
            <p:nvPr/>
          </p:nvSpPr>
          <p:spPr bwMode="auto">
            <a:xfrm>
              <a:off x="-1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C7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102" name="AutoShape 6"/>
            <p:cNvSpPr>
              <a:spLocks/>
            </p:cNvSpPr>
            <p:nvPr/>
          </p:nvSpPr>
          <p:spPr bwMode="auto">
            <a:xfrm>
              <a:off x="13715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84D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103" name="AutoShape 7"/>
            <p:cNvSpPr>
              <a:spLocks/>
            </p:cNvSpPr>
            <p:nvPr/>
          </p:nvSpPr>
          <p:spPr bwMode="auto">
            <a:xfrm>
              <a:off x="27431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1B7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104" name="AutoShape 8"/>
            <p:cNvSpPr>
              <a:spLocks/>
            </p:cNvSpPr>
            <p:nvPr/>
          </p:nvSpPr>
          <p:spPr bwMode="auto">
            <a:xfrm>
              <a:off x="41148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CC9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105" name="AutoShape 9"/>
            <p:cNvSpPr>
              <a:spLocks/>
            </p:cNvSpPr>
            <p:nvPr/>
          </p:nvSpPr>
          <p:spPr bwMode="auto">
            <a:xfrm>
              <a:off x="54864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3351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5" name="Group 1"/>
          <p:cNvGrpSpPr>
            <a:grpSpLocks/>
          </p:cNvGrpSpPr>
          <p:nvPr/>
        </p:nvGrpSpPr>
        <p:grpSpPr bwMode="auto">
          <a:xfrm>
            <a:off x="2461971" y="1661559"/>
            <a:ext cx="4186237" cy="4272577"/>
            <a:chOff x="0" y="-1"/>
            <a:chExt cx="3893345" cy="3893346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0" y="-1"/>
              <a:ext cx="3893345" cy="3893346"/>
              <a:chOff x="0" y="-1"/>
              <a:chExt cx="3893345" cy="3893346"/>
            </a:xfrm>
          </p:grpSpPr>
          <p:sp>
            <p:nvSpPr>
              <p:cNvPr id="41987" name="AutoShape 3"/>
              <p:cNvSpPr>
                <a:spLocks/>
              </p:cNvSpPr>
              <p:nvPr/>
            </p:nvSpPr>
            <p:spPr bwMode="auto">
              <a:xfrm>
                <a:off x="0" y="-1"/>
                <a:ext cx="1945879" cy="194826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17961"/>
                    </a:moveTo>
                    <a:cubicBezTo>
                      <a:pt x="21599" y="17961"/>
                      <a:pt x="21599" y="17961"/>
                      <a:pt x="21599" y="17961"/>
                    </a:cubicBezTo>
                    <a:cubicBezTo>
                      <a:pt x="21599" y="0"/>
                      <a:pt x="21599" y="0"/>
                      <a:pt x="21599" y="0"/>
                    </a:cubicBezTo>
                    <a:cubicBezTo>
                      <a:pt x="21282" y="0"/>
                      <a:pt x="20964" y="202"/>
                      <a:pt x="20733" y="606"/>
                    </a:cubicBezTo>
                    <a:cubicBezTo>
                      <a:pt x="19636" y="2367"/>
                      <a:pt x="19636" y="2367"/>
                      <a:pt x="19636" y="2367"/>
                    </a:cubicBezTo>
                    <a:cubicBezTo>
                      <a:pt x="19174" y="3147"/>
                      <a:pt x="18192" y="3320"/>
                      <a:pt x="17499" y="2714"/>
                    </a:cubicBezTo>
                    <a:cubicBezTo>
                      <a:pt x="15940" y="1357"/>
                      <a:pt x="15940" y="1357"/>
                      <a:pt x="15940" y="1357"/>
                    </a:cubicBezTo>
                    <a:cubicBezTo>
                      <a:pt x="15218" y="750"/>
                      <a:pt x="14496" y="981"/>
                      <a:pt x="14265" y="1905"/>
                    </a:cubicBezTo>
                    <a:cubicBezTo>
                      <a:pt x="13803" y="3898"/>
                      <a:pt x="13803" y="3898"/>
                      <a:pt x="13803" y="3898"/>
                    </a:cubicBezTo>
                    <a:cubicBezTo>
                      <a:pt x="13601" y="4822"/>
                      <a:pt x="12705" y="5255"/>
                      <a:pt x="11868" y="4880"/>
                    </a:cubicBezTo>
                    <a:cubicBezTo>
                      <a:pt x="9962" y="4100"/>
                      <a:pt x="9962" y="4100"/>
                      <a:pt x="9962" y="4100"/>
                    </a:cubicBezTo>
                    <a:cubicBezTo>
                      <a:pt x="9096" y="3725"/>
                      <a:pt x="8460" y="4187"/>
                      <a:pt x="8547" y="5111"/>
                    </a:cubicBezTo>
                    <a:cubicBezTo>
                      <a:pt x="8720" y="7190"/>
                      <a:pt x="8720" y="7190"/>
                      <a:pt x="8720" y="7190"/>
                    </a:cubicBezTo>
                    <a:cubicBezTo>
                      <a:pt x="8807" y="8114"/>
                      <a:pt x="8114" y="8807"/>
                      <a:pt x="7190" y="8720"/>
                    </a:cubicBezTo>
                    <a:cubicBezTo>
                      <a:pt x="5111" y="8547"/>
                      <a:pt x="5111" y="8547"/>
                      <a:pt x="5111" y="8547"/>
                    </a:cubicBezTo>
                    <a:cubicBezTo>
                      <a:pt x="4187" y="8460"/>
                      <a:pt x="3725" y="9096"/>
                      <a:pt x="4100" y="9962"/>
                    </a:cubicBezTo>
                    <a:cubicBezTo>
                      <a:pt x="4880" y="11868"/>
                      <a:pt x="4880" y="11868"/>
                      <a:pt x="4880" y="11868"/>
                    </a:cubicBezTo>
                    <a:cubicBezTo>
                      <a:pt x="5255" y="12734"/>
                      <a:pt x="4793" y="13601"/>
                      <a:pt x="3898" y="13803"/>
                    </a:cubicBezTo>
                    <a:cubicBezTo>
                      <a:pt x="1877" y="14265"/>
                      <a:pt x="1877" y="14265"/>
                      <a:pt x="1877" y="14265"/>
                    </a:cubicBezTo>
                    <a:cubicBezTo>
                      <a:pt x="981" y="14496"/>
                      <a:pt x="750" y="15247"/>
                      <a:pt x="1357" y="15940"/>
                    </a:cubicBezTo>
                    <a:cubicBezTo>
                      <a:pt x="2714" y="17499"/>
                      <a:pt x="2714" y="17499"/>
                      <a:pt x="2714" y="17499"/>
                    </a:cubicBezTo>
                    <a:cubicBezTo>
                      <a:pt x="3320" y="18192"/>
                      <a:pt x="3147" y="19174"/>
                      <a:pt x="2367" y="19636"/>
                    </a:cubicBezTo>
                    <a:cubicBezTo>
                      <a:pt x="606" y="20733"/>
                      <a:pt x="606" y="20733"/>
                      <a:pt x="606" y="20733"/>
                    </a:cubicBezTo>
                    <a:cubicBezTo>
                      <a:pt x="202" y="20964"/>
                      <a:pt x="0" y="21282"/>
                      <a:pt x="0" y="21600"/>
                    </a:cubicBezTo>
                    <a:cubicBezTo>
                      <a:pt x="17961" y="21600"/>
                      <a:pt x="17961" y="21600"/>
                      <a:pt x="17961" y="21600"/>
                    </a:cubicBezTo>
                    <a:cubicBezTo>
                      <a:pt x="17961" y="19578"/>
                      <a:pt x="19578" y="17961"/>
                      <a:pt x="21599" y="17961"/>
                    </a:cubicBezTo>
                  </a:path>
                </a:pathLst>
              </a:custGeom>
              <a:solidFill>
                <a:srgbClr val="465866">
                  <a:alpha val="2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dirty="0">
                  <a:cs typeface="Calibri" charset="0"/>
                </a:endParaRPr>
              </a:p>
            </p:txBody>
          </p:sp>
          <p:sp>
            <p:nvSpPr>
              <p:cNvPr id="41988" name="AutoShape 4"/>
              <p:cNvSpPr>
                <a:spLocks/>
              </p:cNvSpPr>
              <p:nvPr/>
            </p:nvSpPr>
            <p:spPr bwMode="auto">
              <a:xfrm>
                <a:off x="0" y="1948259"/>
                <a:ext cx="1945879" cy="194508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3638"/>
                    </a:moveTo>
                    <a:cubicBezTo>
                      <a:pt x="21599" y="3638"/>
                      <a:pt x="21599" y="3638"/>
                      <a:pt x="21599" y="3638"/>
                    </a:cubicBezTo>
                    <a:cubicBezTo>
                      <a:pt x="19578" y="3638"/>
                      <a:pt x="17961" y="1992"/>
                      <a:pt x="17961" y="0"/>
                    </a:cubicBezTo>
                    <a:cubicBezTo>
                      <a:pt x="17961" y="0"/>
                      <a:pt x="17961" y="0"/>
                      <a:pt x="1796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17"/>
                      <a:pt x="202" y="635"/>
                      <a:pt x="606" y="866"/>
                    </a:cubicBezTo>
                    <a:cubicBezTo>
                      <a:pt x="2367" y="1934"/>
                      <a:pt x="2367" y="1934"/>
                      <a:pt x="2367" y="1934"/>
                    </a:cubicBezTo>
                    <a:cubicBezTo>
                      <a:pt x="3147" y="2425"/>
                      <a:pt x="3320" y="3378"/>
                      <a:pt x="2714" y="4071"/>
                    </a:cubicBezTo>
                    <a:cubicBezTo>
                      <a:pt x="1357" y="5659"/>
                      <a:pt x="1357" y="5659"/>
                      <a:pt x="1357" y="5659"/>
                    </a:cubicBezTo>
                    <a:cubicBezTo>
                      <a:pt x="750" y="6352"/>
                      <a:pt x="981" y="7103"/>
                      <a:pt x="1877" y="7305"/>
                    </a:cubicBezTo>
                    <a:cubicBezTo>
                      <a:pt x="3898" y="7796"/>
                      <a:pt x="3898" y="7796"/>
                      <a:pt x="3898" y="7796"/>
                    </a:cubicBezTo>
                    <a:cubicBezTo>
                      <a:pt x="4793" y="7998"/>
                      <a:pt x="5255" y="8865"/>
                      <a:pt x="4880" y="9731"/>
                    </a:cubicBezTo>
                    <a:cubicBezTo>
                      <a:pt x="4100" y="11637"/>
                      <a:pt x="4100" y="11637"/>
                      <a:pt x="4100" y="11637"/>
                    </a:cubicBezTo>
                    <a:cubicBezTo>
                      <a:pt x="3725" y="12474"/>
                      <a:pt x="4187" y="13110"/>
                      <a:pt x="5111" y="13052"/>
                    </a:cubicBezTo>
                    <a:cubicBezTo>
                      <a:pt x="7190" y="12879"/>
                      <a:pt x="7190" y="12879"/>
                      <a:pt x="7190" y="12879"/>
                    </a:cubicBezTo>
                    <a:cubicBezTo>
                      <a:pt x="8114" y="12792"/>
                      <a:pt x="8807" y="13485"/>
                      <a:pt x="8720" y="14409"/>
                    </a:cubicBezTo>
                    <a:cubicBezTo>
                      <a:pt x="8547" y="16459"/>
                      <a:pt x="8547" y="16459"/>
                      <a:pt x="8547" y="16459"/>
                    </a:cubicBezTo>
                    <a:cubicBezTo>
                      <a:pt x="8460" y="17383"/>
                      <a:pt x="9096" y="17845"/>
                      <a:pt x="9962" y="17499"/>
                    </a:cubicBezTo>
                    <a:cubicBezTo>
                      <a:pt x="11868" y="16690"/>
                      <a:pt x="11868" y="16690"/>
                      <a:pt x="11868" y="16690"/>
                    </a:cubicBezTo>
                    <a:cubicBezTo>
                      <a:pt x="12705" y="16344"/>
                      <a:pt x="13601" y="16777"/>
                      <a:pt x="13803" y="17672"/>
                    </a:cubicBezTo>
                    <a:cubicBezTo>
                      <a:pt x="14265" y="19694"/>
                      <a:pt x="14265" y="19694"/>
                      <a:pt x="14265" y="19694"/>
                    </a:cubicBezTo>
                    <a:cubicBezTo>
                      <a:pt x="14496" y="20589"/>
                      <a:pt x="15218" y="20849"/>
                      <a:pt x="15940" y="20242"/>
                    </a:cubicBezTo>
                    <a:cubicBezTo>
                      <a:pt x="17499" y="18885"/>
                      <a:pt x="17499" y="18885"/>
                      <a:pt x="17499" y="18885"/>
                    </a:cubicBezTo>
                    <a:cubicBezTo>
                      <a:pt x="18192" y="18279"/>
                      <a:pt x="19174" y="18423"/>
                      <a:pt x="19636" y="19232"/>
                    </a:cubicBezTo>
                    <a:cubicBezTo>
                      <a:pt x="20733" y="20993"/>
                      <a:pt x="20733" y="20993"/>
                      <a:pt x="20733" y="20993"/>
                    </a:cubicBezTo>
                    <a:cubicBezTo>
                      <a:pt x="20964" y="21397"/>
                      <a:pt x="21282" y="21599"/>
                      <a:pt x="21599" y="21599"/>
                    </a:cubicBezTo>
                    <a:cubicBezTo>
                      <a:pt x="21599" y="3638"/>
                      <a:pt x="21599" y="3638"/>
                      <a:pt x="21599" y="3638"/>
                    </a:cubicBezTo>
                  </a:path>
                </a:pathLst>
              </a:custGeom>
              <a:solidFill>
                <a:srgbClr val="8DC9CC">
                  <a:alpha val="2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dirty="0">
                  <a:cs typeface="Calibri" charset="0"/>
                </a:endParaRPr>
              </a:p>
            </p:txBody>
          </p:sp>
          <p:sp>
            <p:nvSpPr>
              <p:cNvPr id="41989" name="AutoShape 5"/>
              <p:cNvSpPr>
                <a:spLocks/>
              </p:cNvSpPr>
              <p:nvPr/>
            </p:nvSpPr>
            <p:spPr bwMode="auto">
              <a:xfrm>
                <a:off x="1945879" y="-1"/>
                <a:ext cx="1947466" cy="194826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993" y="20733"/>
                    </a:moveTo>
                    <a:cubicBezTo>
                      <a:pt x="19232" y="19636"/>
                      <a:pt x="19232" y="19636"/>
                      <a:pt x="19232" y="19636"/>
                    </a:cubicBezTo>
                    <a:cubicBezTo>
                      <a:pt x="18423" y="19174"/>
                      <a:pt x="18279" y="18192"/>
                      <a:pt x="18885" y="17499"/>
                    </a:cubicBezTo>
                    <a:cubicBezTo>
                      <a:pt x="20242" y="15940"/>
                      <a:pt x="20242" y="15940"/>
                      <a:pt x="20242" y="15940"/>
                    </a:cubicBezTo>
                    <a:cubicBezTo>
                      <a:pt x="20849" y="15247"/>
                      <a:pt x="20589" y="14496"/>
                      <a:pt x="19694" y="14265"/>
                    </a:cubicBezTo>
                    <a:cubicBezTo>
                      <a:pt x="17672" y="13803"/>
                      <a:pt x="17672" y="13803"/>
                      <a:pt x="17672" y="13803"/>
                    </a:cubicBezTo>
                    <a:cubicBezTo>
                      <a:pt x="16777" y="13601"/>
                      <a:pt x="16344" y="12734"/>
                      <a:pt x="16690" y="11868"/>
                    </a:cubicBezTo>
                    <a:cubicBezTo>
                      <a:pt x="17499" y="9962"/>
                      <a:pt x="17499" y="9962"/>
                      <a:pt x="17499" y="9962"/>
                    </a:cubicBezTo>
                    <a:cubicBezTo>
                      <a:pt x="17845" y="9096"/>
                      <a:pt x="17383" y="8460"/>
                      <a:pt x="16459" y="8547"/>
                    </a:cubicBezTo>
                    <a:cubicBezTo>
                      <a:pt x="14409" y="8720"/>
                      <a:pt x="14409" y="8720"/>
                      <a:pt x="14409" y="8720"/>
                    </a:cubicBezTo>
                    <a:cubicBezTo>
                      <a:pt x="13485" y="8807"/>
                      <a:pt x="12792" y="8114"/>
                      <a:pt x="12879" y="7190"/>
                    </a:cubicBezTo>
                    <a:cubicBezTo>
                      <a:pt x="13052" y="5111"/>
                      <a:pt x="13052" y="5111"/>
                      <a:pt x="13052" y="5111"/>
                    </a:cubicBezTo>
                    <a:cubicBezTo>
                      <a:pt x="13110" y="4187"/>
                      <a:pt x="12474" y="3725"/>
                      <a:pt x="11637" y="4100"/>
                    </a:cubicBezTo>
                    <a:cubicBezTo>
                      <a:pt x="9731" y="4880"/>
                      <a:pt x="9731" y="4880"/>
                      <a:pt x="9731" y="4880"/>
                    </a:cubicBezTo>
                    <a:cubicBezTo>
                      <a:pt x="8865" y="5255"/>
                      <a:pt x="7998" y="4822"/>
                      <a:pt x="7796" y="3898"/>
                    </a:cubicBezTo>
                    <a:cubicBezTo>
                      <a:pt x="7305" y="1905"/>
                      <a:pt x="7305" y="1905"/>
                      <a:pt x="7305" y="1905"/>
                    </a:cubicBezTo>
                    <a:cubicBezTo>
                      <a:pt x="7103" y="981"/>
                      <a:pt x="6352" y="750"/>
                      <a:pt x="5659" y="1357"/>
                    </a:cubicBezTo>
                    <a:cubicBezTo>
                      <a:pt x="4071" y="2714"/>
                      <a:pt x="4071" y="2714"/>
                      <a:pt x="4071" y="2714"/>
                    </a:cubicBezTo>
                    <a:cubicBezTo>
                      <a:pt x="3378" y="3320"/>
                      <a:pt x="2425" y="3147"/>
                      <a:pt x="1934" y="2367"/>
                    </a:cubicBezTo>
                    <a:cubicBezTo>
                      <a:pt x="866" y="606"/>
                      <a:pt x="866" y="606"/>
                      <a:pt x="866" y="606"/>
                    </a:cubicBezTo>
                    <a:cubicBezTo>
                      <a:pt x="635" y="202"/>
                      <a:pt x="317" y="0"/>
                      <a:pt x="0" y="0"/>
                    </a:cubicBezTo>
                    <a:cubicBezTo>
                      <a:pt x="0" y="17961"/>
                      <a:pt x="0" y="17961"/>
                      <a:pt x="0" y="17961"/>
                    </a:cubicBezTo>
                    <a:cubicBezTo>
                      <a:pt x="1992" y="17961"/>
                      <a:pt x="3638" y="19578"/>
                      <a:pt x="3638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21282"/>
                      <a:pt x="21397" y="20964"/>
                      <a:pt x="20993" y="20733"/>
                    </a:cubicBezTo>
                  </a:path>
                </a:pathLst>
              </a:custGeom>
              <a:solidFill>
                <a:srgbClr val="45C1A4">
                  <a:alpha val="2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dirty="0">
                  <a:cs typeface="Calibri" charset="0"/>
                </a:endParaRPr>
              </a:p>
            </p:txBody>
          </p:sp>
          <p:sp>
            <p:nvSpPr>
              <p:cNvPr id="41990" name="AutoShape 6"/>
              <p:cNvSpPr>
                <a:spLocks/>
              </p:cNvSpPr>
              <p:nvPr/>
            </p:nvSpPr>
            <p:spPr bwMode="auto">
              <a:xfrm>
                <a:off x="1945879" y="1948259"/>
                <a:ext cx="1947466" cy="194508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672" y="7796"/>
                    </a:moveTo>
                    <a:cubicBezTo>
                      <a:pt x="19694" y="7305"/>
                      <a:pt x="19694" y="7305"/>
                      <a:pt x="19694" y="7305"/>
                    </a:cubicBezTo>
                    <a:cubicBezTo>
                      <a:pt x="20589" y="7103"/>
                      <a:pt x="20849" y="6352"/>
                      <a:pt x="20242" y="5659"/>
                    </a:cubicBezTo>
                    <a:cubicBezTo>
                      <a:pt x="18885" y="4071"/>
                      <a:pt x="18885" y="4071"/>
                      <a:pt x="18885" y="4071"/>
                    </a:cubicBezTo>
                    <a:cubicBezTo>
                      <a:pt x="18279" y="3378"/>
                      <a:pt x="18423" y="2425"/>
                      <a:pt x="19232" y="1934"/>
                    </a:cubicBezTo>
                    <a:cubicBezTo>
                      <a:pt x="20993" y="866"/>
                      <a:pt x="20993" y="866"/>
                      <a:pt x="20993" y="866"/>
                    </a:cubicBezTo>
                    <a:cubicBezTo>
                      <a:pt x="21397" y="635"/>
                      <a:pt x="21600" y="317"/>
                      <a:pt x="21600" y="0"/>
                    </a:cubicBezTo>
                    <a:cubicBezTo>
                      <a:pt x="3638" y="0"/>
                      <a:pt x="3638" y="0"/>
                      <a:pt x="3638" y="0"/>
                    </a:cubicBezTo>
                    <a:cubicBezTo>
                      <a:pt x="3638" y="0"/>
                      <a:pt x="3638" y="0"/>
                      <a:pt x="3638" y="0"/>
                    </a:cubicBezTo>
                    <a:cubicBezTo>
                      <a:pt x="3638" y="1992"/>
                      <a:pt x="1992" y="3638"/>
                      <a:pt x="0" y="3638"/>
                    </a:cubicBezTo>
                    <a:cubicBezTo>
                      <a:pt x="0" y="21599"/>
                      <a:pt x="0" y="21599"/>
                      <a:pt x="0" y="21599"/>
                    </a:cubicBezTo>
                    <a:cubicBezTo>
                      <a:pt x="317" y="21599"/>
                      <a:pt x="635" y="21397"/>
                      <a:pt x="866" y="20993"/>
                    </a:cubicBezTo>
                    <a:cubicBezTo>
                      <a:pt x="1934" y="19232"/>
                      <a:pt x="1934" y="19232"/>
                      <a:pt x="1934" y="19232"/>
                    </a:cubicBezTo>
                    <a:cubicBezTo>
                      <a:pt x="2425" y="18423"/>
                      <a:pt x="3378" y="18279"/>
                      <a:pt x="4071" y="18885"/>
                    </a:cubicBezTo>
                    <a:cubicBezTo>
                      <a:pt x="5659" y="20242"/>
                      <a:pt x="5659" y="20242"/>
                      <a:pt x="5659" y="20242"/>
                    </a:cubicBezTo>
                    <a:cubicBezTo>
                      <a:pt x="6352" y="20849"/>
                      <a:pt x="7103" y="20589"/>
                      <a:pt x="7305" y="19694"/>
                    </a:cubicBezTo>
                    <a:cubicBezTo>
                      <a:pt x="7796" y="17672"/>
                      <a:pt x="7796" y="17672"/>
                      <a:pt x="7796" y="17672"/>
                    </a:cubicBezTo>
                    <a:cubicBezTo>
                      <a:pt x="7998" y="16777"/>
                      <a:pt x="8865" y="16344"/>
                      <a:pt x="9731" y="16690"/>
                    </a:cubicBezTo>
                    <a:cubicBezTo>
                      <a:pt x="11637" y="17499"/>
                      <a:pt x="11637" y="17499"/>
                      <a:pt x="11637" y="17499"/>
                    </a:cubicBezTo>
                    <a:cubicBezTo>
                      <a:pt x="12474" y="17845"/>
                      <a:pt x="13110" y="17383"/>
                      <a:pt x="13052" y="16459"/>
                    </a:cubicBezTo>
                    <a:cubicBezTo>
                      <a:pt x="12879" y="14409"/>
                      <a:pt x="12879" y="14409"/>
                      <a:pt x="12879" y="14409"/>
                    </a:cubicBezTo>
                    <a:cubicBezTo>
                      <a:pt x="12792" y="13485"/>
                      <a:pt x="13485" y="12792"/>
                      <a:pt x="14409" y="12879"/>
                    </a:cubicBezTo>
                    <a:cubicBezTo>
                      <a:pt x="16459" y="13052"/>
                      <a:pt x="16459" y="13052"/>
                      <a:pt x="16459" y="13052"/>
                    </a:cubicBezTo>
                    <a:cubicBezTo>
                      <a:pt x="17383" y="13110"/>
                      <a:pt x="17845" y="12474"/>
                      <a:pt x="17499" y="11637"/>
                    </a:cubicBezTo>
                    <a:cubicBezTo>
                      <a:pt x="16690" y="9731"/>
                      <a:pt x="16690" y="9731"/>
                      <a:pt x="16690" y="9731"/>
                    </a:cubicBezTo>
                    <a:cubicBezTo>
                      <a:pt x="16344" y="8865"/>
                      <a:pt x="16777" y="7998"/>
                      <a:pt x="17672" y="7796"/>
                    </a:cubicBezTo>
                  </a:path>
                </a:pathLst>
              </a:custGeom>
              <a:solidFill>
                <a:srgbClr val="1C9FB6">
                  <a:alpha val="2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dirty="0">
                  <a:cs typeface="Calibri" charset="0"/>
                </a:endParaRPr>
              </a:p>
            </p:txBody>
          </p:sp>
        </p:grpSp>
        <p:grpSp>
          <p:nvGrpSpPr>
            <p:cNvPr id="42045" name="Group 7"/>
            <p:cNvGrpSpPr>
              <a:grpSpLocks/>
            </p:cNvGrpSpPr>
            <p:nvPr/>
          </p:nvGrpSpPr>
          <p:grpSpPr bwMode="auto">
            <a:xfrm>
              <a:off x="2186273" y="1260592"/>
              <a:ext cx="357189" cy="303286"/>
              <a:chOff x="0" y="0"/>
              <a:chExt cx="357189" cy="303286"/>
            </a:xfrm>
          </p:grpSpPr>
          <p:sp>
            <p:nvSpPr>
              <p:cNvPr id="41992" name="AutoShape 8"/>
              <p:cNvSpPr>
                <a:spLocks/>
              </p:cNvSpPr>
              <p:nvPr/>
            </p:nvSpPr>
            <p:spPr bwMode="auto">
              <a:xfrm>
                <a:off x="162749" y="54126"/>
                <a:ext cx="14285" cy="4128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0"/>
                    </a:moveTo>
                    <a:lnTo>
                      <a:pt x="0" y="16615"/>
                    </a:lnTo>
                    <a:lnTo>
                      <a:pt x="4800" y="21599"/>
                    </a:lnTo>
                    <a:lnTo>
                      <a:pt x="21599" y="19107"/>
                    </a:lnTo>
                    <a:lnTo>
                      <a:pt x="215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dirty="0">
                  <a:cs typeface="Calibri" charset="0"/>
                </a:endParaRPr>
              </a:p>
            </p:txBody>
          </p:sp>
          <p:sp>
            <p:nvSpPr>
              <p:cNvPr id="41993" name="AutoShape 9"/>
              <p:cNvSpPr>
                <a:spLocks/>
              </p:cNvSpPr>
              <p:nvPr/>
            </p:nvSpPr>
            <p:spPr bwMode="auto">
              <a:xfrm>
                <a:off x="173859" y="50950"/>
                <a:ext cx="11110" cy="7939"/>
              </a:xfrm>
              <a:custGeom>
                <a:avLst/>
                <a:gdLst>
                  <a:gd name="T0" fmla="+- 0 11271 1714"/>
                  <a:gd name="T1" fmla="*/ T0 w 19114"/>
                  <a:gd name="T2" fmla="*/ 10260 h 20520"/>
                  <a:gd name="T3" fmla="+- 0 11271 1714"/>
                  <a:gd name="T4" fmla="*/ T3 w 19114"/>
                  <a:gd name="T5" fmla="*/ 10260 h 20520"/>
                  <a:gd name="T6" fmla="+- 0 11271 1714"/>
                  <a:gd name="T7" fmla="*/ T6 w 19114"/>
                  <a:gd name="T8" fmla="*/ 10260 h 20520"/>
                  <a:gd name="T9" fmla="+- 0 11271 1714"/>
                  <a:gd name="T10" fmla="*/ T9 w 19114"/>
                  <a:gd name="T11" fmla="*/ 10260 h 2052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9114" h="20520">
                    <a:moveTo>
                      <a:pt x="16800" y="4320"/>
                    </a:moveTo>
                    <a:cubicBezTo>
                      <a:pt x="19885" y="4320"/>
                      <a:pt x="19885" y="4320"/>
                      <a:pt x="16800" y="8640"/>
                    </a:cubicBezTo>
                    <a:cubicBezTo>
                      <a:pt x="7543" y="17280"/>
                      <a:pt x="7543" y="17280"/>
                      <a:pt x="7543" y="17280"/>
                    </a:cubicBezTo>
                    <a:cubicBezTo>
                      <a:pt x="7543" y="21599"/>
                      <a:pt x="4457" y="21599"/>
                      <a:pt x="4457" y="17280"/>
                    </a:cubicBezTo>
                    <a:cubicBezTo>
                      <a:pt x="1371" y="4320"/>
                      <a:pt x="1371" y="4320"/>
                      <a:pt x="1371" y="4320"/>
                    </a:cubicBezTo>
                    <a:cubicBezTo>
                      <a:pt x="-1714" y="0"/>
                      <a:pt x="1371" y="0"/>
                      <a:pt x="1371" y="0"/>
                    </a:cubicBezTo>
                    <a:cubicBezTo>
                      <a:pt x="16800" y="4320"/>
                      <a:pt x="16800" y="4320"/>
                      <a:pt x="16800" y="432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dirty="0">
                  <a:cs typeface="Calibri" charset="0"/>
                </a:endParaRPr>
              </a:p>
            </p:txBody>
          </p:sp>
          <p:sp>
            <p:nvSpPr>
              <p:cNvPr id="41994" name="AutoShape 10"/>
              <p:cNvSpPr>
                <a:spLocks/>
              </p:cNvSpPr>
              <p:nvPr/>
            </p:nvSpPr>
            <p:spPr bwMode="auto">
              <a:xfrm>
                <a:off x="164336" y="140"/>
                <a:ext cx="38092" cy="44459"/>
              </a:xfrm>
              <a:custGeom>
                <a:avLst/>
                <a:gdLst>
                  <a:gd name="T0" fmla="+- 0 10899 873"/>
                  <a:gd name="T1" fmla="*/ T0 w 20052"/>
                  <a:gd name="T2" fmla="+- 0 10800 687"/>
                  <a:gd name="T3" fmla="*/ 10800 h 20226"/>
                  <a:gd name="T4" fmla="+- 0 10899 873"/>
                  <a:gd name="T5" fmla="*/ T4 w 20052"/>
                  <a:gd name="T6" fmla="+- 0 10800 687"/>
                  <a:gd name="T7" fmla="*/ 10800 h 20226"/>
                  <a:gd name="T8" fmla="+- 0 10899 873"/>
                  <a:gd name="T9" fmla="*/ T8 w 20052"/>
                  <a:gd name="T10" fmla="+- 0 10800 687"/>
                  <a:gd name="T11" fmla="*/ 10800 h 20226"/>
                  <a:gd name="T12" fmla="+- 0 10899 873"/>
                  <a:gd name="T13" fmla="*/ T12 w 20052"/>
                  <a:gd name="T14" fmla="+- 0 10800 687"/>
                  <a:gd name="T15" fmla="*/ 10800 h 2022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0052" h="20226">
                    <a:moveTo>
                      <a:pt x="19745" y="10884"/>
                    </a:moveTo>
                    <a:cubicBezTo>
                      <a:pt x="18763" y="16284"/>
                      <a:pt x="11890" y="20912"/>
                      <a:pt x="8945" y="20141"/>
                    </a:cubicBezTo>
                    <a:cubicBezTo>
                      <a:pt x="5017" y="20141"/>
                      <a:pt x="-873" y="14741"/>
                      <a:pt x="108" y="9341"/>
                    </a:cubicBezTo>
                    <a:cubicBezTo>
                      <a:pt x="1090" y="3941"/>
                      <a:pt x="3054" y="-687"/>
                      <a:pt x="10908" y="84"/>
                    </a:cubicBezTo>
                    <a:cubicBezTo>
                      <a:pt x="19745" y="855"/>
                      <a:pt x="20727" y="5484"/>
                      <a:pt x="19745" y="1088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dirty="0">
                  <a:cs typeface="Calibri" charset="0"/>
                </a:endParaRPr>
              </a:p>
            </p:txBody>
          </p:sp>
          <p:sp>
            <p:nvSpPr>
              <p:cNvPr id="41995" name="AutoShape 11"/>
              <p:cNvSpPr>
                <a:spLocks/>
              </p:cNvSpPr>
              <p:nvPr/>
            </p:nvSpPr>
            <p:spPr bwMode="auto">
              <a:xfrm>
                <a:off x="-730" y="17606"/>
                <a:ext cx="22220" cy="1270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dirty="0">
                  <a:cs typeface="Calibri" charset="0"/>
                </a:endParaRPr>
              </a:p>
            </p:txBody>
          </p:sp>
          <p:sp>
            <p:nvSpPr>
              <p:cNvPr id="41996" name="AutoShape 12"/>
              <p:cNvSpPr>
                <a:spLocks/>
              </p:cNvSpPr>
              <p:nvPr/>
            </p:nvSpPr>
            <p:spPr bwMode="auto">
              <a:xfrm>
                <a:off x="-730" y="74767"/>
                <a:ext cx="22220" cy="1429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dirty="0">
                  <a:cs typeface="Calibri" charset="0"/>
                </a:endParaRPr>
              </a:p>
            </p:txBody>
          </p:sp>
          <p:sp>
            <p:nvSpPr>
              <p:cNvPr id="41997" name="AutoShape 13"/>
              <p:cNvSpPr>
                <a:spLocks/>
              </p:cNvSpPr>
              <p:nvPr/>
            </p:nvSpPr>
            <p:spPr bwMode="auto">
              <a:xfrm>
                <a:off x="-730" y="133517"/>
                <a:ext cx="22220" cy="1270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dirty="0">
                  <a:cs typeface="Calibri" charset="0"/>
                </a:endParaRPr>
              </a:p>
            </p:txBody>
          </p:sp>
          <p:sp>
            <p:nvSpPr>
              <p:cNvPr id="41998" name="AutoShape 14"/>
              <p:cNvSpPr>
                <a:spLocks/>
              </p:cNvSpPr>
              <p:nvPr/>
            </p:nvSpPr>
            <p:spPr bwMode="auto">
              <a:xfrm>
                <a:off x="-730" y="192266"/>
                <a:ext cx="22220" cy="1270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dirty="0">
                  <a:cs typeface="Calibri" charset="0"/>
                </a:endParaRPr>
              </a:p>
            </p:txBody>
          </p:sp>
          <p:sp>
            <p:nvSpPr>
              <p:cNvPr id="41999" name="AutoShape 15"/>
              <p:cNvSpPr>
                <a:spLocks/>
              </p:cNvSpPr>
              <p:nvPr/>
            </p:nvSpPr>
            <p:spPr bwMode="auto">
              <a:xfrm>
                <a:off x="-730" y="251016"/>
                <a:ext cx="22220" cy="1270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dirty="0">
                  <a:cs typeface="Calibri" charset="0"/>
                </a:endParaRPr>
              </a:p>
            </p:txBody>
          </p:sp>
          <p:sp>
            <p:nvSpPr>
              <p:cNvPr id="42000" name="AutoShape 16"/>
              <p:cNvSpPr>
                <a:spLocks/>
              </p:cNvSpPr>
              <p:nvPr/>
            </p:nvSpPr>
            <p:spPr bwMode="auto">
              <a:xfrm>
                <a:off x="286548" y="281184"/>
                <a:ext cx="12697" cy="222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dirty="0">
                  <a:cs typeface="Calibri" charset="0"/>
                </a:endParaRPr>
              </a:p>
            </p:txBody>
          </p:sp>
          <p:sp>
            <p:nvSpPr>
              <p:cNvPr id="42001" name="AutoShape 17"/>
              <p:cNvSpPr>
                <a:spLocks/>
              </p:cNvSpPr>
              <p:nvPr/>
            </p:nvSpPr>
            <p:spPr bwMode="auto">
              <a:xfrm>
                <a:off x="345274" y="281184"/>
                <a:ext cx="12697" cy="222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dirty="0">
                  <a:cs typeface="Calibri" charset="0"/>
                </a:endParaRPr>
              </a:p>
            </p:txBody>
          </p:sp>
          <p:sp>
            <p:nvSpPr>
              <p:cNvPr id="42002" name="AutoShape 18"/>
              <p:cNvSpPr>
                <a:spLocks/>
              </p:cNvSpPr>
              <p:nvPr/>
            </p:nvSpPr>
            <p:spPr bwMode="auto">
              <a:xfrm>
                <a:off x="227823" y="281184"/>
                <a:ext cx="12697" cy="222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dirty="0">
                  <a:cs typeface="Calibri" charset="0"/>
                </a:endParaRPr>
              </a:p>
            </p:txBody>
          </p:sp>
          <p:sp>
            <p:nvSpPr>
              <p:cNvPr id="42003" name="AutoShape 19"/>
              <p:cNvSpPr>
                <a:spLocks/>
              </p:cNvSpPr>
              <p:nvPr/>
            </p:nvSpPr>
            <p:spPr bwMode="auto">
              <a:xfrm>
                <a:off x="108785" y="281184"/>
                <a:ext cx="12697" cy="222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dirty="0">
                  <a:cs typeface="Calibri" charset="0"/>
                </a:endParaRPr>
              </a:p>
            </p:txBody>
          </p:sp>
          <p:sp>
            <p:nvSpPr>
              <p:cNvPr id="42004" name="AutoShape 20"/>
              <p:cNvSpPr>
                <a:spLocks/>
              </p:cNvSpPr>
              <p:nvPr/>
            </p:nvSpPr>
            <p:spPr bwMode="auto">
              <a:xfrm>
                <a:off x="50060" y="281184"/>
                <a:ext cx="12697" cy="222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dirty="0">
                  <a:cs typeface="Calibri" charset="0"/>
                </a:endParaRPr>
              </a:p>
            </p:txBody>
          </p:sp>
        </p:grpSp>
        <p:sp>
          <p:nvSpPr>
            <p:cNvPr id="42005" name="AutoShape 21"/>
            <p:cNvSpPr>
              <a:spLocks/>
            </p:cNvSpPr>
            <p:nvPr/>
          </p:nvSpPr>
          <p:spPr bwMode="auto">
            <a:xfrm>
              <a:off x="1263393" y="2299169"/>
              <a:ext cx="347592" cy="3255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615" y="11097"/>
                  </a:moveTo>
                  <a:cubicBezTo>
                    <a:pt x="16615" y="10899"/>
                    <a:pt x="16615" y="10899"/>
                    <a:pt x="16615" y="10700"/>
                  </a:cubicBezTo>
                  <a:cubicBezTo>
                    <a:pt x="16984" y="10502"/>
                    <a:pt x="17538" y="9710"/>
                    <a:pt x="17538" y="9511"/>
                  </a:cubicBezTo>
                  <a:cubicBezTo>
                    <a:pt x="17353" y="9313"/>
                    <a:pt x="16615" y="8917"/>
                    <a:pt x="16246" y="9115"/>
                  </a:cubicBezTo>
                  <a:cubicBezTo>
                    <a:pt x="16061" y="8917"/>
                    <a:pt x="16061" y="8719"/>
                    <a:pt x="16061" y="8521"/>
                  </a:cubicBezTo>
                  <a:cubicBezTo>
                    <a:pt x="16246" y="8322"/>
                    <a:pt x="16615" y="7332"/>
                    <a:pt x="16615" y="7133"/>
                  </a:cubicBezTo>
                  <a:cubicBezTo>
                    <a:pt x="16430" y="6935"/>
                    <a:pt x="15507" y="6935"/>
                    <a:pt x="15138" y="7133"/>
                  </a:cubicBezTo>
                  <a:cubicBezTo>
                    <a:pt x="15138" y="6935"/>
                    <a:pt x="14953" y="6737"/>
                    <a:pt x="14953" y="6737"/>
                  </a:cubicBezTo>
                  <a:cubicBezTo>
                    <a:pt x="15138" y="6341"/>
                    <a:pt x="15323" y="5350"/>
                    <a:pt x="15138" y="5152"/>
                  </a:cubicBezTo>
                  <a:cubicBezTo>
                    <a:pt x="14953" y="5152"/>
                    <a:pt x="14030" y="5152"/>
                    <a:pt x="13846" y="5548"/>
                  </a:cubicBezTo>
                  <a:cubicBezTo>
                    <a:pt x="13661" y="5350"/>
                    <a:pt x="13476" y="5350"/>
                    <a:pt x="13476" y="5152"/>
                  </a:cubicBezTo>
                  <a:cubicBezTo>
                    <a:pt x="13661" y="4755"/>
                    <a:pt x="13476" y="3765"/>
                    <a:pt x="13292" y="3765"/>
                  </a:cubicBezTo>
                  <a:cubicBezTo>
                    <a:pt x="13107" y="3566"/>
                    <a:pt x="12369" y="3963"/>
                    <a:pt x="12000" y="4359"/>
                  </a:cubicBezTo>
                  <a:cubicBezTo>
                    <a:pt x="12000" y="4359"/>
                    <a:pt x="11815" y="4161"/>
                    <a:pt x="11630" y="4161"/>
                  </a:cubicBezTo>
                  <a:cubicBezTo>
                    <a:pt x="11630" y="3765"/>
                    <a:pt x="11261" y="2774"/>
                    <a:pt x="11076" y="2774"/>
                  </a:cubicBezTo>
                  <a:cubicBezTo>
                    <a:pt x="10892" y="2774"/>
                    <a:pt x="10153" y="3368"/>
                    <a:pt x="10153" y="3765"/>
                  </a:cubicBezTo>
                  <a:cubicBezTo>
                    <a:pt x="9969" y="3765"/>
                    <a:pt x="9784" y="3566"/>
                    <a:pt x="9600" y="3566"/>
                  </a:cubicBezTo>
                  <a:cubicBezTo>
                    <a:pt x="9600" y="3170"/>
                    <a:pt x="9046" y="2377"/>
                    <a:pt x="8861" y="2377"/>
                  </a:cubicBezTo>
                  <a:cubicBezTo>
                    <a:pt x="8676" y="2377"/>
                    <a:pt x="8123" y="3170"/>
                    <a:pt x="8123" y="3566"/>
                  </a:cubicBezTo>
                  <a:cubicBezTo>
                    <a:pt x="7938" y="3566"/>
                    <a:pt x="7753" y="3765"/>
                    <a:pt x="7569" y="3765"/>
                  </a:cubicBezTo>
                  <a:cubicBezTo>
                    <a:pt x="7384" y="3368"/>
                    <a:pt x="6830" y="2774"/>
                    <a:pt x="6461" y="2774"/>
                  </a:cubicBezTo>
                  <a:cubicBezTo>
                    <a:pt x="6276" y="2774"/>
                    <a:pt x="5907" y="3765"/>
                    <a:pt x="6092" y="4161"/>
                  </a:cubicBezTo>
                  <a:cubicBezTo>
                    <a:pt x="5907" y="4161"/>
                    <a:pt x="5723" y="4359"/>
                    <a:pt x="5723" y="4359"/>
                  </a:cubicBezTo>
                  <a:cubicBezTo>
                    <a:pt x="5353" y="3963"/>
                    <a:pt x="4615" y="3566"/>
                    <a:pt x="4430" y="3765"/>
                  </a:cubicBezTo>
                  <a:cubicBezTo>
                    <a:pt x="4246" y="3765"/>
                    <a:pt x="4061" y="4755"/>
                    <a:pt x="4246" y="5152"/>
                  </a:cubicBezTo>
                  <a:cubicBezTo>
                    <a:pt x="4061" y="5350"/>
                    <a:pt x="4061" y="5350"/>
                    <a:pt x="3876" y="5548"/>
                  </a:cubicBezTo>
                  <a:cubicBezTo>
                    <a:pt x="3507" y="5152"/>
                    <a:pt x="2769" y="5152"/>
                    <a:pt x="2584" y="5152"/>
                  </a:cubicBezTo>
                  <a:cubicBezTo>
                    <a:pt x="2400" y="5350"/>
                    <a:pt x="2584" y="6341"/>
                    <a:pt x="2769" y="6737"/>
                  </a:cubicBezTo>
                  <a:cubicBezTo>
                    <a:pt x="2769" y="6737"/>
                    <a:pt x="2584" y="6935"/>
                    <a:pt x="2584" y="7133"/>
                  </a:cubicBezTo>
                  <a:cubicBezTo>
                    <a:pt x="2215" y="6935"/>
                    <a:pt x="1292" y="6935"/>
                    <a:pt x="1107" y="7133"/>
                  </a:cubicBezTo>
                  <a:cubicBezTo>
                    <a:pt x="1107" y="7332"/>
                    <a:pt x="1292" y="8322"/>
                    <a:pt x="1661" y="8521"/>
                  </a:cubicBezTo>
                  <a:cubicBezTo>
                    <a:pt x="1661" y="8719"/>
                    <a:pt x="1661" y="8917"/>
                    <a:pt x="1476" y="9115"/>
                  </a:cubicBezTo>
                  <a:cubicBezTo>
                    <a:pt x="1107" y="8917"/>
                    <a:pt x="369" y="9313"/>
                    <a:pt x="184" y="9511"/>
                  </a:cubicBezTo>
                  <a:cubicBezTo>
                    <a:pt x="184" y="9710"/>
                    <a:pt x="738" y="10502"/>
                    <a:pt x="1107" y="10700"/>
                  </a:cubicBezTo>
                  <a:cubicBezTo>
                    <a:pt x="1107" y="10899"/>
                    <a:pt x="1107" y="10899"/>
                    <a:pt x="1107" y="11097"/>
                  </a:cubicBezTo>
                  <a:cubicBezTo>
                    <a:pt x="738" y="11097"/>
                    <a:pt x="0" y="11691"/>
                    <a:pt x="0" y="12088"/>
                  </a:cubicBezTo>
                  <a:cubicBezTo>
                    <a:pt x="0" y="12286"/>
                    <a:pt x="738" y="12880"/>
                    <a:pt x="1107" y="12880"/>
                  </a:cubicBezTo>
                  <a:cubicBezTo>
                    <a:pt x="1107" y="13078"/>
                    <a:pt x="1107" y="13277"/>
                    <a:pt x="1107" y="13277"/>
                  </a:cubicBezTo>
                  <a:cubicBezTo>
                    <a:pt x="738" y="13475"/>
                    <a:pt x="184" y="14267"/>
                    <a:pt x="184" y="14466"/>
                  </a:cubicBezTo>
                  <a:cubicBezTo>
                    <a:pt x="369" y="14664"/>
                    <a:pt x="1107" y="15060"/>
                    <a:pt x="1476" y="15060"/>
                  </a:cubicBezTo>
                  <a:cubicBezTo>
                    <a:pt x="1661" y="15060"/>
                    <a:pt x="1661" y="15258"/>
                    <a:pt x="1661" y="15456"/>
                  </a:cubicBezTo>
                  <a:cubicBezTo>
                    <a:pt x="1292" y="15655"/>
                    <a:pt x="1107" y="16645"/>
                    <a:pt x="1107" y="16844"/>
                  </a:cubicBezTo>
                  <a:cubicBezTo>
                    <a:pt x="1292" y="17042"/>
                    <a:pt x="2215" y="17042"/>
                    <a:pt x="2584" y="16844"/>
                  </a:cubicBezTo>
                  <a:cubicBezTo>
                    <a:pt x="2584" y="17042"/>
                    <a:pt x="2769" y="17240"/>
                    <a:pt x="2769" y="17240"/>
                  </a:cubicBezTo>
                  <a:cubicBezTo>
                    <a:pt x="2584" y="17636"/>
                    <a:pt x="2400" y="18627"/>
                    <a:pt x="2584" y="18825"/>
                  </a:cubicBezTo>
                  <a:cubicBezTo>
                    <a:pt x="2769" y="19023"/>
                    <a:pt x="3692" y="18825"/>
                    <a:pt x="3876" y="18429"/>
                  </a:cubicBezTo>
                  <a:cubicBezTo>
                    <a:pt x="4061" y="18627"/>
                    <a:pt x="4061" y="18825"/>
                    <a:pt x="4246" y="18825"/>
                  </a:cubicBezTo>
                  <a:cubicBezTo>
                    <a:pt x="4061" y="19222"/>
                    <a:pt x="4246" y="20212"/>
                    <a:pt x="4430" y="20212"/>
                  </a:cubicBezTo>
                  <a:cubicBezTo>
                    <a:pt x="4615" y="20411"/>
                    <a:pt x="5353" y="20014"/>
                    <a:pt x="5723" y="19618"/>
                  </a:cubicBezTo>
                  <a:cubicBezTo>
                    <a:pt x="5723" y="19816"/>
                    <a:pt x="5907" y="19816"/>
                    <a:pt x="6092" y="19816"/>
                  </a:cubicBezTo>
                  <a:cubicBezTo>
                    <a:pt x="5907" y="20212"/>
                    <a:pt x="6276" y="21203"/>
                    <a:pt x="6461" y="21203"/>
                  </a:cubicBezTo>
                  <a:cubicBezTo>
                    <a:pt x="6830" y="21401"/>
                    <a:pt x="7384" y="20807"/>
                    <a:pt x="7569" y="20212"/>
                  </a:cubicBezTo>
                  <a:cubicBezTo>
                    <a:pt x="7753" y="20411"/>
                    <a:pt x="7938" y="20411"/>
                    <a:pt x="8123" y="20411"/>
                  </a:cubicBezTo>
                  <a:cubicBezTo>
                    <a:pt x="8123" y="20807"/>
                    <a:pt x="8676" y="21600"/>
                    <a:pt x="8861" y="21600"/>
                  </a:cubicBezTo>
                  <a:cubicBezTo>
                    <a:pt x="9046" y="21600"/>
                    <a:pt x="9600" y="20807"/>
                    <a:pt x="9600" y="20411"/>
                  </a:cubicBezTo>
                  <a:cubicBezTo>
                    <a:pt x="9784" y="20411"/>
                    <a:pt x="9969" y="20411"/>
                    <a:pt x="10153" y="20411"/>
                  </a:cubicBezTo>
                  <a:cubicBezTo>
                    <a:pt x="10153" y="20807"/>
                    <a:pt x="10892" y="21401"/>
                    <a:pt x="11076" y="21203"/>
                  </a:cubicBezTo>
                  <a:cubicBezTo>
                    <a:pt x="11261" y="21203"/>
                    <a:pt x="11630" y="20212"/>
                    <a:pt x="11630" y="19816"/>
                  </a:cubicBezTo>
                  <a:cubicBezTo>
                    <a:pt x="11815" y="19816"/>
                    <a:pt x="12000" y="19816"/>
                    <a:pt x="12000" y="19618"/>
                  </a:cubicBezTo>
                  <a:cubicBezTo>
                    <a:pt x="12369" y="20014"/>
                    <a:pt x="13107" y="20411"/>
                    <a:pt x="13292" y="20212"/>
                  </a:cubicBezTo>
                  <a:cubicBezTo>
                    <a:pt x="13476" y="20212"/>
                    <a:pt x="13661" y="19222"/>
                    <a:pt x="13476" y="18825"/>
                  </a:cubicBezTo>
                  <a:cubicBezTo>
                    <a:pt x="13476" y="18825"/>
                    <a:pt x="13661" y="18627"/>
                    <a:pt x="13846" y="18429"/>
                  </a:cubicBezTo>
                  <a:cubicBezTo>
                    <a:pt x="14030" y="18825"/>
                    <a:pt x="14953" y="19023"/>
                    <a:pt x="15138" y="18825"/>
                  </a:cubicBezTo>
                  <a:cubicBezTo>
                    <a:pt x="15323" y="18627"/>
                    <a:pt x="15138" y="17636"/>
                    <a:pt x="14953" y="17240"/>
                  </a:cubicBezTo>
                  <a:cubicBezTo>
                    <a:pt x="14953" y="17240"/>
                    <a:pt x="15138" y="17042"/>
                    <a:pt x="15138" y="16844"/>
                  </a:cubicBezTo>
                  <a:cubicBezTo>
                    <a:pt x="15507" y="17042"/>
                    <a:pt x="16430" y="17042"/>
                    <a:pt x="16615" y="16844"/>
                  </a:cubicBezTo>
                  <a:cubicBezTo>
                    <a:pt x="16615" y="16645"/>
                    <a:pt x="16246" y="15655"/>
                    <a:pt x="16061" y="15456"/>
                  </a:cubicBezTo>
                  <a:cubicBezTo>
                    <a:pt x="16061" y="15258"/>
                    <a:pt x="16061" y="15060"/>
                    <a:pt x="16246" y="15060"/>
                  </a:cubicBezTo>
                  <a:cubicBezTo>
                    <a:pt x="16615" y="15060"/>
                    <a:pt x="17353" y="14664"/>
                    <a:pt x="17538" y="14466"/>
                  </a:cubicBezTo>
                  <a:cubicBezTo>
                    <a:pt x="17538" y="14267"/>
                    <a:pt x="16984" y="13475"/>
                    <a:pt x="16615" y="13277"/>
                  </a:cubicBezTo>
                  <a:cubicBezTo>
                    <a:pt x="16615" y="13277"/>
                    <a:pt x="16615" y="13078"/>
                    <a:pt x="16615" y="12880"/>
                  </a:cubicBezTo>
                  <a:cubicBezTo>
                    <a:pt x="16984" y="12880"/>
                    <a:pt x="17723" y="12286"/>
                    <a:pt x="17723" y="12088"/>
                  </a:cubicBezTo>
                  <a:cubicBezTo>
                    <a:pt x="17723" y="11691"/>
                    <a:pt x="16984" y="11097"/>
                    <a:pt x="16615" y="11097"/>
                  </a:cubicBezTo>
                  <a:close/>
                  <a:moveTo>
                    <a:pt x="10707" y="19420"/>
                  </a:moveTo>
                  <a:cubicBezTo>
                    <a:pt x="10338" y="19618"/>
                    <a:pt x="10153" y="19618"/>
                    <a:pt x="9784" y="19618"/>
                  </a:cubicBezTo>
                  <a:cubicBezTo>
                    <a:pt x="9969" y="18033"/>
                    <a:pt x="10892" y="15853"/>
                    <a:pt x="10338" y="14664"/>
                  </a:cubicBezTo>
                  <a:cubicBezTo>
                    <a:pt x="11076" y="15853"/>
                    <a:pt x="13107" y="16051"/>
                    <a:pt x="14584" y="16645"/>
                  </a:cubicBezTo>
                  <a:cubicBezTo>
                    <a:pt x="13661" y="18033"/>
                    <a:pt x="12369" y="19023"/>
                    <a:pt x="10707" y="19420"/>
                  </a:cubicBezTo>
                  <a:close/>
                  <a:moveTo>
                    <a:pt x="3138" y="16645"/>
                  </a:moveTo>
                  <a:cubicBezTo>
                    <a:pt x="4430" y="16051"/>
                    <a:pt x="6646" y="15853"/>
                    <a:pt x="7384" y="14664"/>
                  </a:cubicBezTo>
                  <a:cubicBezTo>
                    <a:pt x="6830" y="15853"/>
                    <a:pt x="7753" y="18033"/>
                    <a:pt x="7938" y="19618"/>
                  </a:cubicBezTo>
                  <a:cubicBezTo>
                    <a:pt x="6092" y="19420"/>
                    <a:pt x="4246" y="18429"/>
                    <a:pt x="3138" y="16645"/>
                  </a:cubicBezTo>
                  <a:close/>
                  <a:moveTo>
                    <a:pt x="2215" y="8917"/>
                  </a:moveTo>
                  <a:cubicBezTo>
                    <a:pt x="3507" y="9908"/>
                    <a:pt x="4800" y="11889"/>
                    <a:pt x="5907" y="12088"/>
                  </a:cubicBezTo>
                  <a:cubicBezTo>
                    <a:pt x="4800" y="12088"/>
                    <a:pt x="3507" y="14069"/>
                    <a:pt x="2215" y="15060"/>
                  </a:cubicBezTo>
                  <a:cubicBezTo>
                    <a:pt x="2030" y="14664"/>
                    <a:pt x="2030" y="14267"/>
                    <a:pt x="1846" y="14069"/>
                  </a:cubicBezTo>
                  <a:cubicBezTo>
                    <a:pt x="1476" y="12286"/>
                    <a:pt x="1661" y="10502"/>
                    <a:pt x="2215" y="8917"/>
                  </a:cubicBezTo>
                  <a:close/>
                  <a:moveTo>
                    <a:pt x="7015" y="4557"/>
                  </a:moveTo>
                  <a:cubicBezTo>
                    <a:pt x="7384" y="4359"/>
                    <a:pt x="7569" y="4359"/>
                    <a:pt x="7938" y="4359"/>
                  </a:cubicBezTo>
                  <a:cubicBezTo>
                    <a:pt x="7753" y="5944"/>
                    <a:pt x="6830" y="8124"/>
                    <a:pt x="7384" y="9313"/>
                  </a:cubicBezTo>
                  <a:cubicBezTo>
                    <a:pt x="6646" y="8124"/>
                    <a:pt x="4430" y="7926"/>
                    <a:pt x="3138" y="7332"/>
                  </a:cubicBezTo>
                  <a:cubicBezTo>
                    <a:pt x="4061" y="5944"/>
                    <a:pt x="5353" y="4954"/>
                    <a:pt x="7015" y="4557"/>
                  </a:cubicBezTo>
                  <a:close/>
                  <a:moveTo>
                    <a:pt x="14584" y="7332"/>
                  </a:moveTo>
                  <a:cubicBezTo>
                    <a:pt x="13107" y="7926"/>
                    <a:pt x="11076" y="8124"/>
                    <a:pt x="10338" y="9313"/>
                  </a:cubicBezTo>
                  <a:cubicBezTo>
                    <a:pt x="10892" y="8124"/>
                    <a:pt x="9969" y="5944"/>
                    <a:pt x="9784" y="4359"/>
                  </a:cubicBezTo>
                  <a:cubicBezTo>
                    <a:pt x="11630" y="4557"/>
                    <a:pt x="13476" y="5746"/>
                    <a:pt x="14584" y="7332"/>
                  </a:cubicBezTo>
                  <a:close/>
                  <a:moveTo>
                    <a:pt x="9969" y="13871"/>
                  </a:moveTo>
                  <a:cubicBezTo>
                    <a:pt x="9969" y="14069"/>
                    <a:pt x="10153" y="14267"/>
                    <a:pt x="10153" y="14466"/>
                  </a:cubicBezTo>
                  <a:cubicBezTo>
                    <a:pt x="10153" y="14267"/>
                    <a:pt x="9969" y="14069"/>
                    <a:pt x="9784" y="14069"/>
                  </a:cubicBezTo>
                  <a:cubicBezTo>
                    <a:pt x="9415" y="14664"/>
                    <a:pt x="8307" y="14664"/>
                    <a:pt x="7938" y="14069"/>
                  </a:cubicBezTo>
                  <a:cubicBezTo>
                    <a:pt x="7753" y="14069"/>
                    <a:pt x="7569" y="14267"/>
                    <a:pt x="7569" y="14466"/>
                  </a:cubicBezTo>
                  <a:cubicBezTo>
                    <a:pt x="7569" y="14267"/>
                    <a:pt x="7569" y="14069"/>
                    <a:pt x="7753" y="13871"/>
                  </a:cubicBezTo>
                  <a:cubicBezTo>
                    <a:pt x="6830" y="13871"/>
                    <a:pt x="6461" y="12880"/>
                    <a:pt x="6830" y="12286"/>
                  </a:cubicBezTo>
                  <a:cubicBezTo>
                    <a:pt x="6646" y="12088"/>
                    <a:pt x="6461" y="12088"/>
                    <a:pt x="6276" y="12088"/>
                  </a:cubicBezTo>
                  <a:cubicBezTo>
                    <a:pt x="6461" y="12088"/>
                    <a:pt x="6646" y="11889"/>
                    <a:pt x="6830" y="11889"/>
                  </a:cubicBezTo>
                  <a:cubicBezTo>
                    <a:pt x="6461" y="11097"/>
                    <a:pt x="6830" y="10106"/>
                    <a:pt x="7753" y="10106"/>
                  </a:cubicBezTo>
                  <a:cubicBezTo>
                    <a:pt x="7569" y="9908"/>
                    <a:pt x="7569" y="9710"/>
                    <a:pt x="7569" y="9511"/>
                  </a:cubicBezTo>
                  <a:cubicBezTo>
                    <a:pt x="7569" y="9710"/>
                    <a:pt x="7753" y="9908"/>
                    <a:pt x="7938" y="9908"/>
                  </a:cubicBezTo>
                  <a:cubicBezTo>
                    <a:pt x="8307" y="9313"/>
                    <a:pt x="9415" y="9313"/>
                    <a:pt x="9784" y="9908"/>
                  </a:cubicBezTo>
                  <a:cubicBezTo>
                    <a:pt x="9969" y="9908"/>
                    <a:pt x="10153" y="9710"/>
                    <a:pt x="10153" y="9511"/>
                  </a:cubicBezTo>
                  <a:cubicBezTo>
                    <a:pt x="10153" y="9710"/>
                    <a:pt x="9969" y="9908"/>
                    <a:pt x="9969" y="10106"/>
                  </a:cubicBezTo>
                  <a:cubicBezTo>
                    <a:pt x="10892" y="10106"/>
                    <a:pt x="11261" y="11097"/>
                    <a:pt x="10892" y="11889"/>
                  </a:cubicBezTo>
                  <a:cubicBezTo>
                    <a:pt x="11076" y="11889"/>
                    <a:pt x="11261" y="12088"/>
                    <a:pt x="11446" y="12088"/>
                  </a:cubicBezTo>
                  <a:cubicBezTo>
                    <a:pt x="11261" y="12088"/>
                    <a:pt x="11076" y="12088"/>
                    <a:pt x="10892" y="12286"/>
                  </a:cubicBezTo>
                  <a:cubicBezTo>
                    <a:pt x="11261" y="12880"/>
                    <a:pt x="10892" y="13871"/>
                    <a:pt x="9969" y="13871"/>
                  </a:cubicBezTo>
                  <a:close/>
                  <a:moveTo>
                    <a:pt x="15507" y="15060"/>
                  </a:moveTo>
                  <a:cubicBezTo>
                    <a:pt x="14215" y="14069"/>
                    <a:pt x="12923" y="12088"/>
                    <a:pt x="11630" y="12088"/>
                  </a:cubicBezTo>
                  <a:cubicBezTo>
                    <a:pt x="12923" y="11889"/>
                    <a:pt x="14215" y="9908"/>
                    <a:pt x="15507" y="8917"/>
                  </a:cubicBezTo>
                  <a:cubicBezTo>
                    <a:pt x="15692" y="9313"/>
                    <a:pt x="15692" y="9710"/>
                    <a:pt x="15876" y="9908"/>
                  </a:cubicBezTo>
                  <a:cubicBezTo>
                    <a:pt x="16246" y="11691"/>
                    <a:pt x="16061" y="13475"/>
                    <a:pt x="15507" y="15060"/>
                  </a:cubicBezTo>
                  <a:close/>
                  <a:moveTo>
                    <a:pt x="8861" y="9710"/>
                  </a:moveTo>
                  <a:cubicBezTo>
                    <a:pt x="7753" y="9710"/>
                    <a:pt x="6830" y="10700"/>
                    <a:pt x="6830" y="12088"/>
                  </a:cubicBezTo>
                  <a:cubicBezTo>
                    <a:pt x="6830" y="13277"/>
                    <a:pt x="7753" y="14267"/>
                    <a:pt x="8861" y="14267"/>
                  </a:cubicBezTo>
                  <a:cubicBezTo>
                    <a:pt x="9969" y="14267"/>
                    <a:pt x="10892" y="13277"/>
                    <a:pt x="10892" y="12088"/>
                  </a:cubicBezTo>
                  <a:cubicBezTo>
                    <a:pt x="10892" y="10700"/>
                    <a:pt x="9969" y="9710"/>
                    <a:pt x="8861" y="9710"/>
                  </a:cubicBezTo>
                  <a:close/>
                  <a:moveTo>
                    <a:pt x="8861" y="13277"/>
                  </a:moveTo>
                  <a:cubicBezTo>
                    <a:pt x="8123" y="13277"/>
                    <a:pt x="7753" y="12682"/>
                    <a:pt x="7753" y="12088"/>
                  </a:cubicBezTo>
                  <a:cubicBezTo>
                    <a:pt x="7753" y="11295"/>
                    <a:pt x="8123" y="10700"/>
                    <a:pt x="8861" y="10700"/>
                  </a:cubicBezTo>
                  <a:cubicBezTo>
                    <a:pt x="9415" y="10700"/>
                    <a:pt x="9969" y="11295"/>
                    <a:pt x="9969" y="12088"/>
                  </a:cubicBezTo>
                  <a:cubicBezTo>
                    <a:pt x="9969" y="12682"/>
                    <a:pt x="9415" y="13277"/>
                    <a:pt x="8861" y="13277"/>
                  </a:cubicBezTo>
                  <a:close/>
                  <a:moveTo>
                    <a:pt x="21599" y="3566"/>
                  </a:moveTo>
                  <a:cubicBezTo>
                    <a:pt x="21599" y="3368"/>
                    <a:pt x="21230" y="3170"/>
                    <a:pt x="21046" y="3170"/>
                  </a:cubicBezTo>
                  <a:cubicBezTo>
                    <a:pt x="21046" y="3170"/>
                    <a:pt x="21046" y="2972"/>
                    <a:pt x="21046" y="2972"/>
                  </a:cubicBezTo>
                  <a:cubicBezTo>
                    <a:pt x="21230" y="2972"/>
                    <a:pt x="21415" y="2576"/>
                    <a:pt x="21415" y="2576"/>
                  </a:cubicBezTo>
                  <a:cubicBezTo>
                    <a:pt x="21415" y="2576"/>
                    <a:pt x="21046" y="2377"/>
                    <a:pt x="20861" y="2377"/>
                  </a:cubicBezTo>
                  <a:cubicBezTo>
                    <a:pt x="20861" y="2377"/>
                    <a:pt x="20861" y="2179"/>
                    <a:pt x="20861" y="2179"/>
                  </a:cubicBezTo>
                  <a:cubicBezTo>
                    <a:pt x="21046" y="2179"/>
                    <a:pt x="21046" y="1783"/>
                    <a:pt x="21046" y="1783"/>
                  </a:cubicBezTo>
                  <a:cubicBezTo>
                    <a:pt x="21046" y="1585"/>
                    <a:pt x="20676" y="1585"/>
                    <a:pt x="20676" y="1585"/>
                  </a:cubicBezTo>
                  <a:cubicBezTo>
                    <a:pt x="20492" y="1585"/>
                    <a:pt x="20492" y="1585"/>
                    <a:pt x="20492" y="1585"/>
                  </a:cubicBezTo>
                  <a:cubicBezTo>
                    <a:pt x="20492" y="1387"/>
                    <a:pt x="20676" y="990"/>
                    <a:pt x="20492" y="990"/>
                  </a:cubicBezTo>
                  <a:cubicBezTo>
                    <a:pt x="20492" y="990"/>
                    <a:pt x="20123" y="990"/>
                    <a:pt x="20123" y="1188"/>
                  </a:cubicBezTo>
                  <a:cubicBezTo>
                    <a:pt x="19938" y="990"/>
                    <a:pt x="19938" y="990"/>
                    <a:pt x="19938" y="990"/>
                  </a:cubicBezTo>
                  <a:cubicBezTo>
                    <a:pt x="19938" y="792"/>
                    <a:pt x="19938" y="396"/>
                    <a:pt x="19938" y="396"/>
                  </a:cubicBezTo>
                  <a:cubicBezTo>
                    <a:pt x="19753" y="396"/>
                    <a:pt x="19569" y="594"/>
                    <a:pt x="19384" y="594"/>
                  </a:cubicBezTo>
                  <a:cubicBezTo>
                    <a:pt x="19384" y="594"/>
                    <a:pt x="19384" y="594"/>
                    <a:pt x="19200" y="594"/>
                  </a:cubicBezTo>
                  <a:cubicBezTo>
                    <a:pt x="19384" y="396"/>
                    <a:pt x="19200" y="198"/>
                    <a:pt x="19015" y="0"/>
                  </a:cubicBezTo>
                  <a:cubicBezTo>
                    <a:pt x="19015" y="0"/>
                    <a:pt x="18830" y="198"/>
                    <a:pt x="18646" y="396"/>
                  </a:cubicBezTo>
                  <a:cubicBezTo>
                    <a:pt x="18646" y="396"/>
                    <a:pt x="18646" y="396"/>
                    <a:pt x="18461" y="396"/>
                  </a:cubicBezTo>
                  <a:cubicBezTo>
                    <a:pt x="18461" y="198"/>
                    <a:pt x="18276" y="0"/>
                    <a:pt x="18276" y="0"/>
                  </a:cubicBezTo>
                  <a:cubicBezTo>
                    <a:pt x="18092" y="0"/>
                    <a:pt x="17907" y="198"/>
                    <a:pt x="17907" y="396"/>
                  </a:cubicBezTo>
                  <a:cubicBezTo>
                    <a:pt x="17907" y="396"/>
                    <a:pt x="17907" y="396"/>
                    <a:pt x="17723" y="396"/>
                  </a:cubicBezTo>
                  <a:cubicBezTo>
                    <a:pt x="17723" y="198"/>
                    <a:pt x="17538" y="0"/>
                    <a:pt x="17353" y="0"/>
                  </a:cubicBezTo>
                  <a:cubicBezTo>
                    <a:pt x="17353" y="198"/>
                    <a:pt x="17169" y="396"/>
                    <a:pt x="17169" y="594"/>
                  </a:cubicBezTo>
                  <a:cubicBezTo>
                    <a:pt x="17169" y="594"/>
                    <a:pt x="17169" y="594"/>
                    <a:pt x="17169" y="594"/>
                  </a:cubicBezTo>
                  <a:cubicBezTo>
                    <a:pt x="16984" y="594"/>
                    <a:pt x="16615" y="396"/>
                    <a:pt x="16615" y="396"/>
                  </a:cubicBezTo>
                  <a:cubicBezTo>
                    <a:pt x="16615" y="396"/>
                    <a:pt x="16430" y="792"/>
                    <a:pt x="16615" y="990"/>
                  </a:cubicBezTo>
                  <a:cubicBezTo>
                    <a:pt x="16615" y="990"/>
                    <a:pt x="16430" y="990"/>
                    <a:pt x="16430" y="1188"/>
                  </a:cubicBezTo>
                  <a:cubicBezTo>
                    <a:pt x="16246" y="990"/>
                    <a:pt x="16061" y="990"/>
                    <a:pt x="15876" y="990"/>
                  </a:cubicBezTo>
                  <a:cubicBezTo>
                    <a:pt x="15876" y="990"/>
                    <a:pt x="15876" y="1387"/>
                    <a:pt x="16061" y="1585"/>
                  </a:cubicBezTo>
                  <a:cubicBezTo>
                    <a:pt x="16061" y="1585"/>
                    <a:pt x="15876" y="1585"/>
                    <a:pt x="15876" y="1585"/>
                  </a:cubicBezTo>
                  <a:cubicBezTo>
                    <a:pt x="15876" y="1585"/>
                    <a:pt x="15507" y="1585"/>
                    <a:pt x="15507" y="1783"/>
                  </a:cubicBezTo>
                  <a:cubicBezTo>
                    <a:pt x="15323" y="1783"/>
                    <a:pt x="15507" y="2179"/>
                    <a:pt x="15692" y="2179"/>
                  </a:cubicBezTo>
                  <a:cubicBezTo>
                    <a:pt x="15692" y="2179"/>
                    <a:pt x="15507" y="2377"/>
                    <a:pt x="15507" y="2377"/>
                  </a:cubicBezTo>
                  <a:cubicBezTo>
                    <a:pt x="15507" y="2377"/>
                    <a:pt x="15138" y="2576"/>
                    <a:pt x="15138" y="2576"/>
                  </a:cubicBezTo>
                  <a:cubicBezTo>
                    <a:pt x="15138" y="2576"/>
                    <a:pt x="15323" y="2972"/>
                    <a:pt x="15507" y="2972"/>
                  </a:cubicBezTo>
                  <a:cubicBezTo>
                    <a:pt x="15323" y="2972"/>
                    <a:pt x="15323" y="3170"/>
                    <a:pt x="15323" y="3170"/>
                  </a:cubicBezTo>
                  <a:cubicBezTo>
                    <a:pt x="15323" y="3170"/>
                    <a:pt x="14953" y="3368"/>
                    <a:pt x="14953" y="3566"/>
                  </a:cubicBezTo>
                  <a:cubicBezTo>
                    <a:pt x="14953" y="3566"/>
                    <a:pt x="15323" y="3765"/>
                    <a:pt x="15323" y="3765"/>
                  </a:cubicBezTo>
                  <a:cubicBezTo>
                    <a:pt x="15323" y="3765"/>
                    <a:pt x="15323" y="3963"/>
                    <a:pt x="15507" y="3963"/>
                  </a:cubicBezTo>
                  <a:cubicBezTo>
                    <a:pt x="15323" y="3963"/>
                    <a:pt x="15138" y="4359"/>
                    <a:pt x="15138" y="4359"/>
                  </a:cubicBezTo>
                  <a:cubicBezTo>
                    <a:pt x="15138" y="4557"/>
                    <a:pt x="15507" y="4557"/>
                    <a:pt x="15507" y="4557"/>
                  </a:cubicBezTo>
                  <a:cubicBezTo>
                    <a:pt x="15507" y="4557"/>
                    <a:pt x="15692" y="4755"/>
                    <a:pt x="15692" y="4755"/>
                  </a:cubicBezTo>
                  <a:cubicBezTo>
                    <a:pt x="15507" y="4755"/>
                    <a:pt x="15323" y="5152"/>
                    <a:pt x="15507" y="5152"/>
                  </a:cubicBezTo>
                  <a:cubicBezTo>
                    <a:pt x="15507" y="5350"/>
                    <a:pt x="15876" y="5350"/>
                    <a:pt x="15876" y="5350"/>
                  </a:cubicBezTo>
                  <a:cubicBezTo>
                    <a:pt x="15876" y="5350"/>
                    <a:pt x="16061" y="5350"/>
                    <a:pt x="16061" y="5350"/>
                  </a:cubicBezTo>
                  <a:cubicBezTo>
                    <a:pt x="15876" y="5548"/>
                    <a:pt x="15876" y="5944"/>
                    <a:pt x="15876" y="5944"/>
                  </a:cubicBezTo>
                  <a:cubicBezTo>
                    <a:pt x="16061" y="5944"/>
                    <a:pt x="16246" y="5944"/>
                    <a:pt x="16430" y="5944"/>
                  </a:cubicBezTo>
                  <a:cubicBezTo>
                    <a:pt x="16430" y="5944"/>
                    <a:pt x="16615" y="5944"/>
                    <a:pt x="16615" y="5944"/>
                  </a:cubicBezTo>
                  <a:cubicBezTo>
                    <a:pt x="16430" y="6143"/>
                    <a:pt x="16615" y="6539"/>
                    <a:pt x="16615" y="6539"/>
                  </a:cubicBezTo>
                  <a:cubicBezTo>
                    <a:pt x="16615" y="6539"/>
                    <a:pt x="16984" y="6341"/>
                    <a:pt x="17169" y="6341"/>
                  </a:cubicBezTo>
                  <a:cubicBezTo>
                    <a:pt x="17169" y="6341"/>
                    <a:pt x="17169" y="6341"/>
                    <a:pt x="17169" y="6341"/>
                  </a:cubicBezTo>
                  <a:cubicBezTo>
                    <a:pt x="17169" y="6539"/>
                    <a:pt x="17353" y="6935"/>
                    <a:pt x="17353" y="6935"/>
                  </a:cubicBezTo>
                  <a:cubicBezTo>
                    <a:pt x="17538" y="6935"/>
                    <a:pt x="17723" y="6737"/>
                    <a:pt x="17723" y="6539"/>
                  </a:cubicBezTo>
                  <a:cubicBezTo>
                    <a:pt x="17907" y="6539"/>
                    <a:pt x="17907" y="6539"/>
                    <a:pt x="17907" y="6539"/>
                  </a:cubicBezTo>
                  <a:cubicBezTo>
                    <a:pt x="17907" y="6737"/>
                    <a:pt x="18092" y="6935"/>
                    <a:pt x="18276" y="6935"/>
                  </a:cubicBezTo>
                  <a:cubicBezTo>
                    <a:pt x="18276" y="6935"/>
                    <a:pt x="18461" y="6737"/>
                    <a:pt x="18461" y="6539"/>
                  </a:cubicBezTo>
                  <a:cubicBezTo>
                    <a:pt x="18646" y="6539"/>
                    <a:pt x="18646" y="6539"/>
                    <a:pt x="18646" y="6539"/>
                  </a:cubicBezTo>
                  <a:cubicBezTo>
                    <a:pt x="18830" y="6737"/>
                    <a:pt x="19015" y="6935"/>
                    <a:pt x="19015" y="6935"/>
                  </a:cubicBezTo>
                  <a:cubicBezTo>
                    <a:pt x="19200" y="6935"/>
                    <a:pt x="19384" y="6539"/>
                    <a:pt x="19200" y="6341"/>
                  </a:cubicBezTo>
                  <a:cubicBezTo>
                    <a:pt x="19384" y="6341"/>
                    <a:pt x="19384" y="6341"/>
                    <a:pt x="19384" y="6341"/>
                  </a:cubicBezTo>
                  <a:cubicBezTo>
                    <a:pt x="19569" y="6341"/>
                    <a:pt x="19753" y="6539"/>
                    <a:pt x="19938" y="6539"/>
                  </a:cubicBezTo>
                  <a:cubicBezTo>
                    <a:pt x="19938" y="6539"/>
                    <a:pt x="19938" y="6143"/>
                    <a:pt x="19938" y="5944"/>
                  </a:cubicBezTo>
                  <a:cubicBezTo>
                    <a:pt x="19938" y="5944"/>
                    <a:pt x="19938" y="5944"/>
                    <a:pt x="20123" y="5944"/>
                  </a:cubicBezTo>
                  <a:cubicBezTo>
                    <a:pt x="20123" y="5944"/>
                    <a:pt x="20492" y="5944"/>
                    <a:pt x="20492" y="5944"/>
                  </a:cubicBezTo>
                  <a:cubicBezTo>
                    <a:pt x="20676" y="5944"/>
                    <a:pt x="20492" y="5548"/>
                    <a:pt x="20492" y="5350"/>
                  </a:cubicBezTo>
                  <a:cubicBezTo>
                    <a:pt x="20492" y="5350"/>
                    <a:pt x="20492" y="5350"/>
                    <a:pt x="20676" y="5350"/>
                  </a:cubicBezTo>
                  <a:cubicBezTo>
                    <a:pt x="20676" y="5350"/>
                    <a:pt x="21046" y="5350"/>
                    <a:pt x="21046" y="5152"/>
                  </a:cubicBezTo>
                  <a:cubicBezTo>
                    <a:pt x="21046" y="5152"/>
                    <a:pt x="21046" y="4755"/>
                    <a:pt x="20861" y="4755"/>
                  </a:cubicBezTo>
                  <a:cubicBezTo>
                    <a:pt x="20861" y="4755"/>
                    <a:pt x="20861" y="4557"/>
                    <a:pt x="20861" y="4557"/>
                  </a:cubicBezTo>
                  <a:cubicBezTo>
                    <a:pt x="21046" y="4557"/>
                    <a:pt x="21415" y="4557"/>
                    <a:pt x="21415" y="4359"/>
                  </a:cubicBezTo>
                  <a:cubicBezTo>
                    <a:pt x="21415" y="4359"/>
                    <a:pt x="21230" y="3963"/>
                    <a:pt x="21046" y="3963"/>
                  </a:cubicBezTo>
                  <a:cubicBezTo>
                    <a:pt x="21046" y="3963"/>
                    <a:pt x="21046" y="3765"/>
                    <a:pt x="21046" y="3765"/>
                  </a:cubicBezTo>
                  <a:cubicBezTo>
                    <a:pt x="21230" y="3765"/>
                    <a:pt x="21599" y="3566"/>
                    <a:pt x="21599" y="3566"/>
                  </a:cubicBezTo>
                  <a:close/>
                  <a:moveTo>
                    <a:pt x="19015" y="6143"/>
                  </a:moveTo>
                  <a:cubicBezTo>
                    <a:pt x="18830" y="6341"/>
                    <a:pt x="18646" y="6341"/>
                    <a:pt x="18646" y="6341"/>
                  </a:cubicBezTo>
                  <a:cubicBezTo>
                    <a:pt x="18646" y="5746"/>
                    <a:pt x="19015" y="4954"/>
                    <a:pt x="18830" y="4359"/>
                  </a:cubicBezTo>
                  <a:cubicBezTo>
                    <a:pt x="19015" y="4954"/>
                    <a:pt x="19753" y="4954"/>
                    <a:pt x="20307" y="5152"/>
                  </a:cubicBezTo>
                  <a:cubicBezTo>
                    <a:pt x="19938" y="5746"/>
                    <a:pt x="19569" y="6143"/>
                    <a:pt x="19015" y="6143"/>
                  </a:cubicBezTo>
                  <a:close/>
                  <a:moveTo>
                    <a:pt x="16061" y="5152"/>
                  </a:moveTo>
                  <a:cubicBezTo>
                    <a:pt x="16615" y="4954"/>
                    <a:pt x="17538" y="4954"/>
                    <a:pt x="17723" y="4359"/>
                  </a:cubicBezTo>
                  <a:cubicBezTo>
                    <a:pt x="17538" y="4954"/>
                    <a:pt x="17907" y="5746"/>
                    <a:pt x="17907" y="6341"/>
                  </a:cubicBezTo>
                  <a:cubicBezTo>
                    <a:pt x="17169" y="6143"/>
                    <a:pt x="16615" y="5746"/>
                    <a:pt x="16061" y="5152"/>
                  </a:cubicBezTo>
                  <a:close/>
                  <a:moveTo>
                    <a:pt x="15692" y="4161"/>
                  </a:moveTo>
                  <a:cubicBezTo>
                    <a:pt x="15507" y="3566"/>
                    <a:pt x="15507" y="2972"/>
                    <a:pt x="15876" y="2377"/>
                  </a:cubicBezTo>
                  <a:cubicBezTo>
                    <a:pt x="16246" y="2774"/>
                    <a:pt x="16800" y="3566"/>
                    <a:pt x="17169" y="3566"/>
                  </a:cubicBezTo>
                  <a:cubicBezTo>
                    <a:pt x="16800" y="3566"/>
                    <a:pt x="16246" y="4161"/>
                    <a:pt x="15876" y="4557"/>
                  </a:cubicBezTo>
                  <a:cubicBezTo>
                    <a:pt x="15692" y="4557"/>
                    <a:pt x="15692" y="4359"/>
                    <a:pt x="15692" y="4161"/>
                  </a:cubicBezTo>
                  <a:close/>
                  <a:moveTo>
                    <a:pt x="17538" y="792"/>
                  </a:moveTo>
                  <a:cubicBezTo>
                    <a:pt x="17723" y="792"/>
                    <a:pt x="17723" y="594"/>
                    <a:pt x="17907" y="594"/>
                  </a:cubicBezTo>
                  <a:cubicBezTo>
                    <a:pt x="17907" y="1387"/>
                    <a:pt x="17538" y="2179"/>
                    <a:pt x="17723" y="2576"/>
                  </a:cubicBezTo>
                  <a:cubicBezTo>
                    <a:pt x="17538" y="2179"/>
                    <a:pt x="16615" y="1981"/>
                    <a:pt x="16061" y="1783"/>
                  </a:cubicBezTo>
                  <a:cubicBezTo>
                    <a:pt x="16430" y="1188"/>
                    <a:pt x="16984" y="990"/>
                    <a:pt x="17538" y="792"/>
                  </a:cubicBezTo>
                  <a:close/>
                  <a:moveTo>
                    <a:pt x="20307" y="1783"/>
                  </a:moveTo>
                  <a:cubicBezTo>
                    <a:pt x="19753" y="1981"/>
                    <a:pt x="19015" y="2179"/>
                    <a:pt x="18830" y="2576"/>
                  </a:cubicBezTo>
                  <a:cubicBezTo>
                    <a:pt x="19015" y="2179"/>
                    <a:pt x="18646" y="1387"/>
                    <a:pt x="18646" y="594"/>
                  </a:cubicBezTo>
                  <a:cubicBezTo>
                    <a:pt x="19200" y="792"/>
                    <a:pt x="19938" y="1188"/>
                    <a:pt x="20307" y="1783"/>
                  </a:cubicBezTo>
                  <a:close/>
                  <a:moveTo>
                    <a:pt x="18646" y="4161"/>
                  </a:moveTo>
                  <a:cubicBezTo>
                    <a:pt x="18646" y="4161"/>
                    <a:pt x="18646" y="4359"/>
                    <a:pt x="18830" y="4359"/>
                  </a:cubicBezTo>
                  <a:cubicBezTo>
                    <a:pt x="18646" y="4359"/>
                    <a:pt x="18646" y="4359"/>
                    <a:pt x="18646" y="4161"/>
                  </a:cubicBezTo>
                  <a:cubicBezTo>
                    <a:pt x="18461" y="4557"/>
                    <a:pt x="18092" y="4557"/>
                    <a:pt x="17907" y="4161"/>
                  </a:cubicBezTo>
                  <a:cubicBezTo>
                    <a:pt x="17907" y="4359"/>
                    <a:pt x="17723" y="4359"/>
                    <a:pt x="17723" y="4359"/>
                  </a:cubicBezTo>
                  <a:cubicBezTo>
                    <a:pt x="17723" y="4359"/>
                    <a:pt x="17907" y="4161"/>
                    <a:pt x="17907" y="4161"/>
                  </a:cubicBezTo>
                  <a:cubicBezTo>
                    <a:pt x="17538" y="4161"/>
                    <a:pt x="17353" y="3765"/>
                    <a:pt x="17538" y="3566"/>
                  </a:cubicBezTo>
                  <a:cubicBezTo>
                    <a:pt x="17353" y="3566"/>
                    <a:pt x="17353" y="3566"/>
                    <a:pt x="17353" y="3566"/>
                  </a:cubicBezTo>
                  <a:cubicBezTo>
                    <a:pt x="17353" y="3566"/>
                    <a:pt x="17353" y="3368"/>
                    <a:pt x="17538" y="3368"/>
                  </a:cubicBezTo>
                  <a:cubicBezTo>
                    <a:pt x="17353" y="3170"/>
                    <a:pt x="17538" y="2774"/>
                    <a:pt x="17907" y="2774"/>
                  </a:cubicBezTo>
                  <a:cubicBezTo>
                    <a:pt x="17907" y="2774"/>
                    <a:pt x="17723" y="2576"/>
                    <a:pt x="17723" y="2576"/>
                  </a:cubicBezTo>
                  <a:cubicBezTo>
                    <a:pt x="17723" y="2576"/>
                    <a:pt x="17907" y="2774"/>
                    <a:pt x="17907" y="2774"/>
                  </a:cubicBezTo>
                  <a:cubicBezTo>
                    <a:pt x="18092" y="2576"/>
                    <a:pt x="18461" y="2576"/>
                    <a:pt x="18646" y="2774"/>
                  </a:cubicBezTo>
                  <a:cubicBezTo>
                    <a:pt x="18646" y="2774"/>
                    <a:pt x="18646" y="2576"/>
                    <a:pt x="18830" y="2576"/>
                  </a:cubicBezTo>
                  <a:cubicBezTo>
                    <a:pt x="18646" y="2576"/>
                    <a:pt x="18646" y="2774"/>
                    <a:pt x="18646" y="2774"/>
                  </a:cubicBezTo>
                  <a:cubicBezTo>
                    <a:pt x="19015" y="2774"/>
                    <a:pt x="19200" y="3170"/>
                    <a:pt x="19015" y="3368"/>
                  </a:cubicBezTo>
                  <a:cubicBezTo>
                    <a:pt x="19015" y="3368"/>
                    <a:pt x="19200" y="3566"/>
                    <a:pt x="19200" y="3566"/>
                  </a:cubicBezTo>
                  <a:cubicBezTo>
                    <a:pt x="19200" y="3566"/>
                    <a:pt x="19015" y="3566"/>
                    <a:pt x="19015" y="3566"/>
                  </a:cubicBezTo>
                  <a:cubicBezTo>
                    <a:pt x="19200" y="3765"/>
                    <a:pt x="19015" y="4161"/>
                    <a:pt x="18646" y="4161"/>
                  </a:cubicBezTo>
                  <a:close/>
                  <a:moveTo>
                    <a:pt x="20676" y="4557"/>
                  </a:moveTo>
                  <a:cubicBezTo>
                    <a:pt x="20307" y="4161"/>
                    <a:pt x="19753" y="3566"/>
                    <a:pt x="19200" y="3566"/>
                  </a:cubicBezTo>
                  <a:cubicBezTo>
                    <a:pt x="19753" y="3566"/>
                    <a:pt x="20307" y="2774"/>
                    <a:pt x="20676" y="2377"/>
                  </a:cubicBezTo>
                  <a:cubicBezTo>
                    <a:pt x="20676" y="2576"/>
                    <a:pt x="20861" y="2576"/>
                    <a:pt x="20861" y="2774"/>
                  </a:cubicBezTo>
                  <a:cubicBezTo>
                    <a:pt x="21046" y="3368"/>
                    <a:pt x="20861" y="3963"/>
                    <a:pt x="20676" y="4557"/>
                  </a:cubicBezTo>
                  <a:close/>
                  <a:moveTo>
                    <a:pt x="18276" y="2576"/>
                  </a:moveTo>
                  <a:cubicBezTo>
                    <a:pt x="17907" y="2576"/>
                    <a:pt x="17538" y="2972"/>
                    <a:pt x="17538" y="3566"/>
                  </a:cubicBezTo>
                  <a:cubicBezTo>
                    <a:pt x="17538" y="3963"/>
                    <a:pt x="17907" y="4359"/>
                    <a:pt x="18276" y="4359"/>
                  </a:cubicBezTo>
                  <a:cubicBezTo>
                    <a:pt x="18646" y="4359"/>
                    <a:pt x="19015" y="3963"/>
                    <a:pt x="19015" y="3566"/>
                  </a:cubicBezTo>
                  <a:cubicBezTo>
                    <a:pt x="19015" y="2972"/>
                    <a:pt x="18646" y="2576"/>
                    <a:pt x="18276" y="2576"/>
                  </a:cubicBezTo>
                  <a:close/>
                  <a:moveTo>
                    <a:pt x="18276" y="3963"/>
                  </a:moveTo>
                  <a:cubicBezTo>
                    <a:pt x="18092" y="3963"/>
                    <a:pt x="17907" y="3765"/>
                    <a:pt x="17907" y="3566"/>
                  </a:cubicBezTo>
                  <a:cubicBezTo>
                    <a:pt x="17907" y="3170"/>
                    <a:pt x="18092" y="2972"/>
                    <a:pt x="18276" y="2972"/>
                  </a:cubicBezTo>
                  <a:cubicBezTo>
                    <a:pt x="18461" y="2972"/>
                    <a:pt x="18646" y="3170"/>
                    <a:pt x="18646" y="3566"/>
                  </a:cubicBezTo>
                  <a:cubicBezTo>
                    <a:pt x="18646" y="3765"/>
                    <a:pt x="18461" y="3963"/>
                    <a:pt x="18276" y="396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dirty="0">
                <a:cs typeface="Calibri" charset="0"/>
              </a:endParaRPr>
            </a:p>
          </p:txBody>
        </p:sp>
        <p:sp>
          <p:nvSpPr>
            <p:cNvPr id="42006" name="AutoShape 22"/>
            <p:cNvSpPr>
              <a:spLocks/>
            </p:cNvSpPr>
            <p:nvPr/>
          </p:nvSpPr>
          <p:spPr bwMode="auto">
            <a:xfrm>
              <a:off x="2209350" y="2211838"/>
              <a:ext cx="344418" cy="40965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>
                <a:defRPr/>
              </a:pPr>
              <a:r>
                <a:rPr lang="en-US" sz="2400" dirty="0" smtClean="0">
                  <a:solidFill>
                    <a:srgbClr val="F2F2F2"/>
                  </a:solidFill>
                  <a:latin typeface="FontAwesome" charset="0"/>
                  <a:cs typeface="FontAwesome" charset="0"/>
                  <a:sym typeface="FontAwesome" charset="0"/>
                </a:rPr>
                <a:t></a:t>
              </a:r>
              <a:endParaRPr lang="en-US" dirty="0">
                <a:cs typeface="Calibri" charset="0"/>
              </a:endParaRPr>
            </a:p>
          </p:txBody>
        </p:sp>
      </p:grpSp>
      <p:grpSp>
        <p:nvGrpSpPr>
          <p:cNvPr id="41986" name="Group 23"/>
          <p:cNvGrpSpPr>
            <a:grpSpLocks/>
          </p:cNvGrpSpPr>
          <p:nvPr/>
        </p:nvGrpSpPr>
        <p:grpSpPr bwMode="auto">
          <a:xfrm>
            <a:off x="1195388" y="6745818"/>
            <a:ext cx="6858000" cy="122767"/>
            <a:chOff x="-1" y="-1"/>
            <a:chExt cx="6858001" cy="91441"/>
          </a:xfrm>
        </p:grpSpPr>
        <p:sp>
          <p:nvSpPr>
            <p:cNvPr id="42008" name="AutoShape 24"/>
            <p:cNvSpPr>
              <a:spLocks/>
            </p:cNvSpPr>
            <p:nvPr/>
          </p:nvSpPr>
          <p:spPr bwMode="auto">
            <a:xfrm>
              <a:off x="-1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C7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3" name="AutoShape 25"/>
            <p:cNvSpPr>
              <a:spLocks/>
            </p:cNvSpPr>
            <p:nvPr/>
          </p:nvSpPr>
          <p:spPr bwMode="auto">
            <a:xfrm>
              <a:off x="13715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84D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2010" name="AutoShape 26"/>
            <p:cNvSpPr>
              <a:spLocks/>
            </p:cNvSpPr>
            <p:nvPr/>
          </p:nvSpPr>
          <p:spPr bwMode="auto">
            <a:xfrm>
              <a:off x="27431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1B7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2011" name="AutoShape 27"/>
            <p:cNvSpPr>
              <a:spLocks/>
            </p:cNvSpPr>
            <p:nvPr/>
          </p:nvSpPr>
          <p:spPr bwMode="auto">
            <a:xfrm>
              <a:off x="41148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CC9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2012" name="AutoShape 28"/>
            <p:cNvSpPr>
              <a:spLocks/>
            </p:cNvSpPr>
            <p:nvPr/>
          </p:nvSpPr>
          <p:spPr bwMode="auto">
            <a:xfrm>
              <a:off x="54864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</p:grpSp>
      <p:grpSp>
        <p:nvGrpSpPr>
          <p:cNvPr id="42014" name="Group 30"/>
          <p:cNvGrpSpPr>
            <a:grpSpLocks/>
          </p:cNvGrpSpPr>
          <p:nvPr/>
        </p:nvGrpSpPr>
        <p:grpSpPr bwMode="auto">
          <a:xfrm>
            <a:off x="3304855" y="2559899"/>
            <a:ext cx="2541953" cy="2474384"/>
            <a:chOff x="0" y="0"/>
            <a:chExt cx="2595564" cy="2595564"/>
          </a:xfrm>
        </p:grpSpPr>
        <p:sp>
          <p:nvSpPr>
            <p:cNvPr id="42015" name="AutoShape 31"/>
            <p:cNvSpPr>
              <a:spLocks/>
            </p:cNvSpPr>
            <p:nvPr/>
          </p:nvSpPr>
          <p:spPr bwMode="auto">
            <a:xfrm>
              <a:off x="0" y="0"/>
              <a:ext cx="1296988" cy="12985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7961"/>
                  </a:moveTo>
                  <a:cubicBezTo>
                    <a:pt x="21600" y="17961"/>
                    <a:pt x="21600" y="17961"/>
                    <a:pt x="21600" y="17961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282" y="0"/>
                    <a:pt x="20964" y="202"/>
                    <a:pt x="20733" y="606"/>
                  </a:cubicBezTo>
                  <a:cubicBezTo>
                    <a:pt x="19636" y="2367"/>
                    <a:pt x="19636" y="2367"/>
                    <a:pt x="19636" y="2367"/>
                  </a:cubicBezTo>
                  <a:cubicBezTo>
                    <a:pt x="19174" y="3147"/>
                    <a:pt x="18192" y="3320"/>
                    <a:pt x="17499" y="2714"/>
                  </a:cubicBezTo>
                  <a:cubicBezTo>
                    <a:pt x="15940" y="1357"/>
                    <a:pt x="15940" y="1357"/>
                    <a:pt x="15940" y="1357"/>
                  </a:cubicBezTo>
                  <a:cubicBezTo>
                    <a:pt x="15218" y="750"/>
                    <a:pt x="14496" y="981"/>
                    <a:pt x="14265" y="1905"/>
                  </a:cubicBezTo>
                  <a:cubicBezTo>
                    <a:pt x="13803" y="3898"/>
                    <a:pt x="13803" y="3898"/>
                    <a:pt x="13803" y="3898"/>
                  </a:cubicBezTo>
                  <a:cubicBezTo>
                    <a:pt x="13601" y="4822"/>
                    <a:pt x="12705" y="5255"/>
                    <a:pt x="11868" y="4880"/>
                  </a:cubicBezTo>
                  <a:cubicBezTo>
                    <a:pt x="9962" y="4100"/>
                    <a:pt x="9962" y="4100"/>
                    <a:pt x="9962" y="4100"/>
                  </a:cubicBezTo>
                  <a:cubicBezTo>
                    <a:pt x="9096" y="3725"/>
                    <a:pt x="8460" y="4187"/>
                    <a:pt x="8547" y="5111"/>
                  </a:cubicBezTo>
                  <a:cubicBezTo>
                    <a:pt x="8720" y="7190"/>
                    <a:pt x="8720" y="7190"/>
                    <a:pt x="8720" y="7190"/>
                  </a:cubicBezTo>
                  <a:cubicBezTo>
                    <a:pt x="8807" y="8114"/>
                    <a:pt x="8114" y="8807"/>
                    <a:pt x="7190" y="8720"/>
                  </a:cubicBezTo>
                  <a:cubicBezTo>
                    <a:pt x="5111" y="8547"/>
                    <a:pt x="5111" y="8547"/>
                    <a:pt x="5111" y="8547"/>
                  </a:cubicBezTo>
                  <a:cubicBezTo>
                    <a:pt x="4187" y="8460"/>
                    <a:pt x="3725" y="9096"/>
                    <a:pt x="4100" y="9962"/>
                  </a:cubicBezTo>
                  <a:cubicBezTo>
                    <a:pt x="4880" y="11868"/>
                    <a:pt x="4880" y="11868"/>
                    <a:pt x="4880" y="11868"/>
                  </a:cubicBezTo>
                  <a:cubicBezTo>
                    <a:pt x="5255" y="12734"/>
                    <a:pt x="4793" y="13601"/>
                    <a:pt x="3898" y="13803"/>
                  </a:cubicBezTo>
                  <a:cubicBezTo>
                    <a:pt x="1877" y="14265"/>
                    <a:pt x="1877" y="14265"/>
                    <a:pt x="1877" y="14265"/>
                  </a:cubicBezTo>
                  <a:cubicBezTo>
                    <a:pt x="981" y="14496"/>
                    <a:pt x="750" y="15247"/>
                    <a:pt x="1357" y="15940"/>
                  </a:cubicBezTo>
                  <a:cubicBezTo>
                    <a:pt x="2714" y="17499"/>
                    <a:pt x="2714" y="17499"/>
                    <a:pt x="2714" y="17499"/>
                  </a:cubicBezTo>
                  <a:cubicBezTo>
                    <a:pt x="3320" y="18192"/>
                    <a:pt x="3147" y="19174"/>
                    <a:pt x="2367" y="19636"/>
                  </a:cubicBezTo>
                  <a:cubicBezTo>
                    <a:pt x="606" y="20733"/>
                    <a:pt x="606" y="20733"/>
                    <a:pt x="606" y="20733"/>
                  </a:cubicBezTo>
                  <a:cubicBezTo>
                    <a:pt x="202" y="20964"/>
                    <a:pt x="0" y="21282"/>
                    <a:pt x="0" y="21600"/>
                  </a:cubicBezTo>
                  <a:cubicBezTo>
                    <a:pt x="17961" y="21600"/>
                    <a:pt x="17961" y="21600"/>
                    <a:pt x="17961" y="21600"/>
                  </a:cubicBezTo>
                  <a:cubicBezTo>
                    <a:pt x="17961" y="19578"/>
                    <a:pt x="19578" y="17961"/>
                    <a:pt x="21600" y="17961"/>
                  </a:cubicBezTo>
                </a:path>
              </a:pathLst>
            </a:custGeom>
            <a:solidFill>
              <a:srgbClr val="4658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dirty="0">
                <a:cs typeface="Calibri" charset="0"/>
              </a:endParaRPr>
            </a:p>
          </p:txBody>
        </p:sp>
        <p:sp>
          <p:nvSpPr>
            <p:cNvPr id="42016" name="AutoShape 32"/>
            <p:cNvSpPr>
              <a:spLocks/>
            </p:cNvSpPr>
            <p:nvPr/>
          </p:nvSpPr>
          <p:spPr bwMode="auto">
            <a:xfrm>
              <a:off x="0" y="1298576"/>
              <a:ext cx="1296988" cy="12969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3638"/>
                  </a:moveTo>
                  <a:cubicBezTo>
                    <a:pt x="21600" y="3638"/>
                    <a:pt x="21600" y="3638"/>
                    <a:pt x="21600" y="3638"/>
                  </a:cubicBezTo>
                  <a:cubicBezTo>
                    <a:pt x="19578" y="3638"/>
                    <a:pt x="17961" y="1992"/>
                    <a:pt x="17961" y="0"/>
                  </a:cubicBezTo>
                  <a:cubicBezTo>
                    <a:pt x="17961" y="0"/>
                    <a:pt x="17961" y="0"/>
                    <a:pt x="1796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7"/>
                    <a:pt x="202" y="635"/>
                    <a:pt x="606" y="866"/>
                  </a:cubicBezTo>
                  <a:cubicBezTo>
                    <a:pt x="2367" y="1934"/>
                    <a:pt x="2367" y="1934"/>
                    <a:pt x="2367" y="1934"/>
                  </a:cubicBezTo>
                  <a:cubicBezTo>
                    <a:pt x="3147" y="2425"/>
                    <a:pt x="3320" y="3378"/>
                    <a:pt x="2714" y="4071"/>
                  </a:cubicBezTo>
                  <a:cubicBezTo>
                    <a:pt x="1357" y="5659"/>
                    <a:pt x="1357" y="5659"/>
                    <a:pt x="1357" y="5659"/>
                  </a:cubicBezTo>
                  <a:cubicBezTo>
                    <a:pt x="750" y="6352"/>
                    <a:pt x="981" y="7103"/>
                    <a:pt x="1877" y="7305"/>
                  </a:cubicBezTo>
                  <a:cubicBezTo>
                    <a:pt x="3898" y="7796"/>
                    <a:pt x="3898" y="7796"/>
                    <a:pt x="3898" y="7796"/>
                  </a:cubicBezTo>
                  <a:cubicBezTo>
                    <a:pt x="4793" y="7998"/>
                    <a:pt x="5255" y="8865"/>
                    <a:pt x="4880" y="9731"/>
                  </a:cubicBezTo>
                  <a:cubicBezTo>
                    <a:pt x="4100" y="11637"/>
                    <a:pt x="4100" y="11637"/>
                    <a:pt x="4100" y="11637"/>
                  </a:cubicBezTo>
                  <a:cubicBezTo>
                    <a:pt x="3725" y="12474"/>
                    <a:pt x="4187" y="13110"/>
                    <a:pt x="5111" y="13052"/>
                  </a:cubicBezTo>
                  <a:cubicBezTo>
                    <a:pt x="7190" y="12879"/>
                    <a:pt x="7190" y="12879"/>
                    <a:pt x="7190" y="12879"/>
                  </a:cubicBezTo>
                  <a:cubicBezTo>
                    <a:pt x="8114" y="12792"/>
                    <a:pt x="8807" y="13485"/>
                    <a:pt x="8720" y="14409"/>
                  </a:cubicBezTo>
                  <a:cubicBezTo>
                    <a:pt x="8547" y="16459"/>
                    <a:pt x="8547" y="16459"/>
                    <a:pt x="8547" y="16459"/>
                  </a:cubicBezTo>
                  <a:cubicBezTo>
                    <a:pt x="8460" y="17383"/>
                    <a:pt x="9096" y="17845"/>
                    <a:pt x="9962" y="17499"/>
                  </a:cubicBezTo>
                  <a:cubicBezTo>
                    <a:pt x="11868" y="16690"/>
                    <a:pt x="11868" y="16690"/>
                    <a:pt x="11868" y="16690"/>
                  </a:cubicBezTo>
                  <a:cubicBezTo>
                    <a:pt x="12705" y="16344"/>
                    <a:pt x="13601" y="16777"/>
                    <a:pt x="13803" y="17672"/>
                  </a:cubicBezTo>
                  <a:cubicBezTo>
                    <a:pt x="14265" y="19694"/>
                    <a:pt x="14265" y="19694"/>
                    <a:pt x="14265" y="19694"/>
                  </a:cubicBezTo>
                  <a:cubicBezTo>
                    <a:pt x="14496" y="20589"/>
                    <a:pt x="15218" y="20849"/>
                    <a:pt x="15940" y="20242"/>
                  </a:cubicBezTo>
                  <a:cubicBezTo>
                    <a:pt x="17499" y="18885"/>
                    <a:pt x="17499" y="18885"/>
                    <a:pt x="17499" y="18885"/>
                  </a:cubicBezTo>
                  <a:cubicBezTo>
                    <a:pt x="18192" y="18279"/>
                    <a:pt x="19174" y="18423"/>
                    <a:pt x="19636" y="19232"/>
                  </a:cubicBezTo>
                  <a:cubicBezTo>
                    <a:pt x="20733" y="20993"/>
                    <a:pt x="20733" y="20993"/>
                    <a:pt x="20733" y="20993"/>
                  </a:cubicBezTo>
                  <a:cubicBezTo>
                    <a:pt x="20964" y="21397"/>
                    <a:pt x="21282" y="21600"/>
                    <a:pt x="21600" y="21600"/>
                  </a:cubicBezTo>
                  <a:cubicBezTo>
                    <a:pt x="21600" y="3638"/>
                    <a:pt x="21600" y="3638"/>
                    <a:pt x="21600" y="3638"/>
                  </a:cubicBezTo>
                </a:path>
              </a:pathLst>
            </a:custGeom>
            <a:solidFill>
              <a:srgbClr val="8DC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dirty="0">
                <a:cs typeface="Calibri" charset="0"/>
              </a:endParaRPr>
            </a:p>
          </p:txBody>
        </p:sp>
        <p:sp>
          <p:nvSpPr>
            <p:cNvPr id="42017" name="AutoShape 33"/>
            <p:cNvSpPr>
              <a:spLocks/>
            </p:cNvSpPr>
            <p:nvPr/>
          </p:nvSpPr>
          <p:spPr bwMode="auto">
            <a:xfrm>
              <a:off x="1296988" y="0"/>
              <a:ext cx="1298576" cy="12985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993" y="20733"/>
                  </a:moveTo>
                  <a:cubicBezTo>
                    <a:pt x="19232" y="19636"/>
                    <a:pt x="19232" y="19636"/>
                    <a:pt x="19232" y="19636"/>
                  </a:cubicBezTo>
                  <a:cubicBezTo>
                    <a:pt x="18423" y="19174"/>
                    <a:pt x="18279" y="18192"/>
                    <a:pt x="18885" y="17499"/>
                  </a:cubicBezTo>
                  <a:cubicBezTo>
                    <a:pt x="20242" y="15940"/>
                    <a:pt x="20242" y="15940"/>
                    <a:pt x="20242" y="15940"/>
                  </a:cubicBezTo>
                  <a:cubicBezTo>
                    <a:pt x="20849" y="15247"/>
                    <a:pt x="20589" y="14496"/>
                    <a:pt x="19694" y="14265"/>
                  </a:cubicBezTo>
                  <a:cubicBezTo>
                    <a:pt x="17672" y="13803"/>
                    <a:pt x="17672" y="13803"/>
                    <a:pt x="17672" y="13803"/>
                  </a:cubicBezTo>
                  <a:cubicBezTo>
                    <a:pt x="16777" y="13601"/>
                    <a:pt x="16344" y="12734"/>
                    <a:pt x="16690" y="11868"/>
                  </a:cubicBezTo>
                  <a:cubicBezTo>
                    <a:pt x="17499" y="9962"/>
                    <a:pt x="17499" y="9962"/>
                    <a:pt x="17499" y="9962"/>
                  </a:cubicBezTo>
                  <a:cubicBezTo>
                    <a:pt x="17845" y="9096"/>
                    <a:pt x="17383" y="8460"/>
                    <a:pt x="16459" y="8547"/>
                  </a:cubicBezTo>
                  <a:cubicBezTo>
                    <a:pt x="14409" y="8720"/>
                    <a:pt x="14409" y="8720"/>
                    <a:pt x="14409" y="8720"/>
                  </a:cubicBezTo>
                  <a:cubicBezTo>
                    <a:pt x="13485" y="8807"/>
                    <a:pt x="12792" y="8114"/>
                    <a:pt x="12879" y="7190"/>
                  </a:cubicBezTo>
                  <a:cubicBezTo>
                    <a:pt x="13052" y="5111"/>
                    <a:pt x="13052" y="5111"/>
                    <a:pt x="13052" y="5111"/>
                  </a:cubicBezTo>
                  <a:cubicBezTo>
                    <a:pt x="13110" y="4187"/>
                    <a:pt x="12474" y="3725"/>
                    <a:pt x="11637" y="4100"/>
                  </a:cubicBezTo>
                  <a:cubicBezTo>
                    <a:pt x="9731" y="4880"/>
                    <a:pt x="9731" y="4880"/>
                    <a:pt x="9731" y="4880"/>
                  </a:cubicBezTo>
                  <a:cubicBezTo>
                    <a:pt x="8865" y="5255"/>
                    <a:pt x="7998" y="4822"/>
                    <a:pt x="7796" y="3898"/>
                  </a:cubicBezTo>
                  <a:cubicBezTo>
                    <a:pt x="7305" y="1905"/>
                    <a:pt x="7305" y="1905"/>
                    <a:pt x="7305" y="1905"/>
                  </a:cubicBezTo>
                  <a:cubicBezTo>
                    <a:pt x="7103" y="981"/>
                    <a:pt x="6352" y="750"/>
                    <a:pt x="5659" y="1357"/>
                  </a:cubicBezTo>
                  <a:cubicBezTo>
                    <a:pt x="4071" y="2714"/>
                    <a:pt x="4071" y="2714"/>
                    <a:pt x="4071" y="2714"/>
                  </a:cubicBezTo>
                  <a:cubicBezTo>
                    <a:pt x="3378" y="3320"/>
                    <a:pt x="2425" y="3147"/>
                    <a:pt x="1934" y="2367"/>
                  </a:cubicBezTo>
                  <a:cubicBezTo>
                    <a:pt x="866" y="606"/>
                    <a:pt x="866" y="606"/>
                    <a:pt x="866" y="606"/>
                  </a:cubicBezTo>
                  <a:cubicBezTo>
                    <a:pt x="635" y="202"/>
                    <a:pt x="317" y="0"/>
                    <a:pt x="0" y="0"/>
                  </a:cubicBezTo>
                  <a:cubicBezTo>
                    <a:pt x="0" y="17961"/>
                    <a:pt x="0" y="17961"/>
                    <a:pt x="0" y="17961"/>
                  </a:cubicBezTo>
                  <a:cubicBezTo>
                    <a:pt x="1992" y="17961"/>
                    <a:pt x="3638" y="19578"/>
                    <a:pt x="3638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282"/>
                    <a:pt x="21397" y="20964"/>
                    <a:pt x="20993" y="20733"/>
                  </a:cubicBezTo>
                </a:path>
              </a:pathLst>
            </a:custGeom>
            <a:solidFill>
              <a:srgbClr val="45C1A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dirty="0">
                <a:cs typeface="Calibri" charset="0"/>
              </a:endParaRPr>
            </a:p>
          </p:txBody>
        </p:sp>
        <p:sp>
          <p:nvSpPr>
            <p:cNvPr id="4" name="AutoShape 34"/>
            <p:cNvSpPr>
              <a:spLocks/>
            </p:cNvSpPr>
            <p:nvPr/>
          </p:nvSpPr>
          <p:spPr bwMode="auto">
            <a:xfrm>
              <a:off x="1296988" y="1298576"/>
              <a:ext cx="1298576" cy="12969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672" y="7796"/>
                  </a:moveTo>
                  <a:cubicBezTo>
                    <a:pt x="19694" y="7305"/>
                    <a:pt x="19694" y="7305"/>
                    <a:pt x="19694" y="7305"/>
                  </a:cubicBezTo>
                  <a:cubicBezTo>
                    <a:pt x="20589" y="7103"/>
                    <a:pt x="20849" y="6352"/>
                    <a:pt x="20242" y="5659"/>
                  </a:cubicBezTo>
                  <a:cubicBezTo>
                    <a:pt x="18885" y="4071"/>
                    <a:pt x="18885" y="4071"/>
                    <a:pt x="18885" y="4071"/>
                  </a:cubicBezTo>
                  <a:cubicBezTo>
                    <a:pt x="18279" y="3378"/>
                    <a:pt x="18423" y="2425"/>
                    <a:pt x="19232" y="1934"/>
                  </a:cubicBezTo>
                  <a:cubicBezTo>
                    <a:pt x="20993" y="866"/>
                    <a:pt x="20993" y="866"/>
                    <a:pt x="20993" y="866"/>
                  </a:cubicBezTo>
                  <a:cubicBezTo>
                    <a:pt x="21397" y="635"/>
                    <a:pt x="21600" y="317"/>
                    <a:pt x="21600" y="0"/>
                  </a:cubicBezTo>
                  <a:cubicBezTo>
                    <a:pt x="3638" y="0"/>
                    <a:pt x="3638" y="0"/>
                    <a:pt x="3638" y="0"/>
                  </a:cubicBezTo>
                  <a:cubicBezTo>
                    <a:pt x="3638" y="0"/>
                    <a:pt x="3638" y="0"/>
                    <a:pt x="3638" y="0"/>
                  </a:cubicBezTo>
                  <a:cubicBezTo>
                    <a:pt x="3638" y="1992"/>
                    <a:pt x="1992" y="3638"/>
                    <a:pt x="0" y="3638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317" y="21600"/>
                    <a:pt x="635" y="21397"/>
                    <a:pt x="866" y="20993"/>
                  </a:cubicBezTo>
                  <a:cubicBezTo>
                    <a:pt x="1934" y="19232"/>
                    <a:pt x="1934" y="19232"/>
                    <a:pt x="1934" y="19232"/>
                  </a:cubicBezTo>
                  <a:cubicBezTo>
                    <a:pt x="2425" y="18423"/>
                    <a:pt x="3378" y="18279"/>
                    <a:pt x="4071" y="18885"/>
                  </a:cubicBezTo>
                  <a:cubicBezTo>
                    <a:pt x="5659" y="20242"/>
                    <a:pt x="5659" y="20242"/>
                    <a:pt x="5659" y="20242"/>
                  </a:cubicBezTo>
                  <a:cubicBezTo>
                    <a:pt x="6352" y="20849"/>
                    <a:pt x="7103" y="20589"/>
                    <a:pt x="7305" y="19694"/>
                  </a:cubicBezTo>
                  <a:cubicBezTo>
                    <a:pt x="7796" y="17672"/>
                    <a:pt x="7796" y="17672"/>
                    <a:pt x="7796" y="17672"/>
                  </a:cubicBezTo>
                  <a:cubicBezTo>
                    <a:pt x="7998" y="16777"/>
                    <a:pt x="8865" y="16344"/>
                    <a:pt x="9731" y="16690"/>
                  </a:cubicBezTo>
                  <a:cubicBezTo>
                    <a:pt x="11637" y="17499"/>
                    <a:pt x="11637" y="17499"/>
                    <a:pt x="11637" y="17499"/>
                  </a:cubicBezTo>
                  <a:cubicBezTo>
                    <a:pt x="12474" y="17845"/>
                    <a:pt x="13110" y="17383"/>
                    <a:pt x="13052" y="16459"/>
                  </a:cubicBezTo>
                  <a:cubicBezTo>
                    <a:pt x="12879" y="14409"/>
                    <a:pt x="12879" y="14409"/>
                    <a:pt x="12879" y="14409"/>
                  </a:cubicBezTo>
                  <a:cubicBezTo>
                    <a:pt x="12792" y="13485"/>
                    <a:pt x="13485" y="12792"/>
                    <a:pt x="14409" y="12879"/>
                  </a:cubicBezTo>
                  <a:cubicBezTo>
                    <a:pt x="16459" y="13052"/>
                    <a:pt x="16459" y="13052"/>
                    <a:pt x="16459" y="13052"/>
                  </a:cubicBezTo>
                  <a:cubicBezTo>
                    <a:pt x="17383" y="13110"/>
                    <a:pt x="17845" y="12474"/>
                    <a:pt x="17499" y="11637"/>
                  </a:cubicBezTo>
                  <a:cubicBezTo>
                    <a:pt x="16690" y="9731"/>
                    <a:pt x="16690" y="9731"/>
                    <a:pt x="16690" y="9731"/>
                  </a:cubicBezTo>
                  <a:cubicBezTo>
                    <a:pt x="16344" y="8865"/>
                    <a:pt x="16777" y="7998"/>
                    <a:pt x="17672" y="7796"/>
                  </a:cubicBezTo>
                </a:path>
              </a:pathLst>
            </a:custGeom>
            <a:solidFill>
              <a:srgbClr val="1C9F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dirty="0">
                <a:cs typeface="Calibri" charset="0"/>
              </a:endParaRPr>
            </a:p>
          </p:txBody>
        </p:sp>
      </p:grpSp>
      <p:grpSp>
        <p:nvGrpSpPr>
          <p:cNvPr id="42019" name="Group 35"/>
          <p:cNvGrpSpPr>
            <a:grpSpLocks/>
          </p:cNvGrpSpPr>
          <p:nvPr/>
        </p:nvGrpSpPr>
        <p:grpSpPr bwMode="auto">
          <a:xfrm>
            <a:off x="1375569" y="4915649"/>
            <a:ext cx="2180430" cy="1221416"/>
            <a:chOff x="-2" y="-283881"/>
            <a:chExt cx="2178541" cy="916965"/>
          </a:xfrm>
        </p:grpSpPr>
        <p:sp>
          <p:nvSpPr>
            <p:cNvPr id="42020" name="AutoShape 36"/>
            <p:cNvSpPr>
              <a:spLocks/>
            </p:cNvSpPr>
            <p:nvPr/>
          </p:nvSpPr>
          <p:spPr bwMode="auto">
            <a:xfrm flipH="1">
              <a:off x="456802" y="-283881"/>
              <a:ext cx="1721737" cy="74153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>
                <a:cs typeface="Calibri" charset="0"/>
              </a:endParaRPr>
            </a:p>
          </p:txBody>
        </p:sp>
        <p:sp>
          <p:nvSpPr>
            <p:cNvPr id="42022" name="AutoShape 38"/>
            <p:cNvSpPr>
              <a:spLocks/>
            </p:cNvSpPr>
            <p:nvPr/>
          </p:nvSpPr>
          <p:spPr bwMode="auto">
            <a:xfrm>
              <a:off x="-2" y="152550"/>
              <a:ext cx="639525" cy="48053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45C1A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sz="8800" dirty="0">
                <a:solidFill>
                  <a:srgbClr val="FFFFFF"/>
                </a:solidFill>
                <a:cs typeface="Calibri" charset="0"/>
              </a:endParaRP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5528234" y="1135906"/>
            <a:ext cx="1913550" cy="1828800"/>
            <a:chOff x="-659842" y="0"/>
            <a:chExt cx="2045853" cy="1184738"/>
          </a:xfrm>
        </p:grpSpPr>
        <p:sp>
          <p:nvSpPr>
            <p:cNvPr id="42040" name="AutoShape 56"/>
            <p:cNvSpPr>
              <a:spLocks/>
            </p:cNvSpPr>
            <p:nvPr/>
          </p:nvSpPr>
          <p:spPr bwMode="auto">
            <a:xfrm>
              <a:off x="701676" y="0"/>
              <a:ext cx="684335" cy="414658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1C9F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sz="8800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2041" name="AutoShape 57"/>
            <p:cNvSpPr>
              <a:spLocks/>
            </p:cNvSpPr>
            <p:nvPr/>
          </p:nvSpPr>
          <p:spPr bwMode="auto">
            <a:xfrm flipH="1">
              <a:off x="-659842" y="298026"/>
              <a:ext cx="1361516" cy="8867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0800" y="0"/>
                  </a:lnTo>
                  <a:lnTo>
                    <a:pt x="10800" y="21599"/>
                  </a:lnTo>
                  <a:lnTo>
                    <a:pt x="21599" y="21599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>
                <a:cs typeface="Calibri" charset="0"/>
              </a:endParaRPr>
            </a:p>
          </p:txBody>
        </p:sp>
      </p:grpSp>
      <p:grpSp>
        <p:nvGrpSpPr>
          <p:cNvPr id="42043" name="Group 59"/>
          <p:cNvGrpSpPr>
            <a:grpSpLocks/>
          </p:cNvGrpSpPr>
          <p:nvPr/>
        </p:nvGrpSpPr>
        <p:grpSpPr bwMode="auto">
          <a:xfrm>
            <a:off x="989012" y="1919818"/>
            <a:ext cx="2058988" cy="1712383"/>
            <a:chOff x="-2" y="-1"/>
            <a:chExt cx="2057402" cy="1283438"/>
          </a:xfrm>
        </p:grpSpPr>
        <p:sp>
          <p:nvSpPr>
            <p:cNvPr id="42044" name="AutoShape 60"/>
            <p:cNvSpPr>
              <a:spLocks/>
            </p:cNvSpPr>
            <p:nvPr/>
          </p:nvSpPr>
          <p:spPr bwMode="auto">
            <a:xfrm>
              <a:off x="532988" y="369641"/>
              <a:ext cx="1524412" cy="91379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>
                <a:cs typeface="Calibri" charset="0"/>
              </a:endParaRPr>
            </a:p>
          </p:txBody>
        </p:sp>
        <p:sp>
          <p:nvSpPr>
            <p:cNvPr id="42046" name="AutoShape 62"/>
            <p:cNvSpPr>
              <a:spLocks/>
            </p:cNvSpPr>
            <p:nvPr/>
          </p:nvSpPr>
          <p:spPr bwMode="auto">
            <a:xfrm>
              <a:off x="-2" y="-1"/>
              <a:ext cx="639587" cy="47974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8DC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sz="8800" dirty="0">
                <a:solidFill>
                  <a:srgbClr val="FFFFFF"/>
                </a:solidFill>
                <a:cs typeface="Calibri" charset="0"/>
              </a:endParaRPr>
            </a:p>
          </p:txBody>
        </p:sp>
      </p:grpSp>
      <p:grpSp>
        <p:nvGrpSpPr>
          <p:cNvPr id="42051" name="Group 67"/>
          <p:cNvGrpSpPr>
            <a:grpSpLocks/>
          </p:cNvGrpSpPr>
          <p:nvPr/>
        </p:nvGrpSpPr>
        <p:grpSpPr bwMode="auto">
          <a:xfrm>
            <a:off x="5310189" y="4915647"/>
            <a:ext cx="1806892" cy="1430120"/>
            <a:chOff x="-23819" y="-485747"/>
            <a:chExt cx="1807413" cy="1073767"/>
          </a:xfrm>
        </p:grpSpPr>
        <p:sp>
          <p:nvSpPr>
            <p:cNvPr id="42052" name="AutoShape 68"/>
            <p:cNvSpPr>
              <a:spLocks/>
            </p:cNvSpPr>
            <p:nvPr/>
          </p:nvSpPr>
          <p:spPr bwMode="auto">
            <a:xfrm>
              <a:off x="-23819" y="-485747"/>
              <a:ext cx="1243372" cy="86716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>
                <a:cs typeface="Calibri" charset="0"/>
              </a:endParaRPr>
            </a:p>
          </p:txBody>
        </p:sp>
        <p:sp>
          <p:nvSpPr>
            <p:cNvPr id="42053" name="AutoShape 69"/>
            <p:cNvSpPr>
              <a:spLocks/>
            </p:cNvSpPr>
            <p:nvPr/>
          </p:nvSpPr>
          <p:spPr bwMode="auto">
            <a:xfrm>
              <a:off x="1143329" y="76284"/>
              <a:ext cx="640265" cy="480587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sz="8800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2054" name="AutoShape 70"/>
            <p:cNvSpPr>
              <a:spLocks/>
            </p:cNvSpPr>
            <p:nvPr/>
          </p:nvSpPr>
          <p:spPr bwMode="auto">
            <a:xfrm>
              <a:off x="1197320" y="141443"/>
              <a:ext cx="331884" cy="4465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>
                <a:defRPr/>
              </a:pPr>
              <a:endParaRPr lang="en-US" dirty="0">
                <a:cs typeface="Calibri" charset="0"/>
              </a:endParaRPr>
            </a:p>
          </p:txBody>
        </p:sp>
      </p:grpSp>
      <p:sp>
        <p:nvSpPr>
          <p:cNvPr id="42055" name="AutoShape 71"/>
          <p:cNvSpPr>
            <a:spLocks/>
          </p:cNvSpPr>
          <p:nvPr/>
        </p:nvSpPr>
        <p:spPr bwMode="auto">
          <a:xfrm>
            <a:off x="6862764" y="2008507"/>
            <a:ext cx="1684338" cy="110278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>
              <a:spcBef>
                <a:spcPts val="200"/>
              </a:spcBef>
              <a:defRPr/>
            </a:pPr>
            <a:r>
              <a:rPr lang="en-US" sz="1600" b="1" dirty="0" smtClean="0">
                <a:solidFill>
                  <a:srgbClr val="7F7F7F"/>
                </a:solidFill>
                <a:cs typeface="Calibri" charset="0"/>
              </a:rPr>
              <a:t>Get rid of reminder stickers on the windshield and rummaging through records to find maintenance history</a:t>
            </a:r>
            <a:endParaRPr lang="en-US" sz="1600" dirty="0">
              <a:solidFill>
                <a:srgbClr val="7F7F7F"/>
              </a:solidFill>
              <a:cs typeface="Calibri" charset="0"/>
            </a:endParaRPr>
          </a:p>
        </p:txBody>
      </p:sp>
      <p:sp>
        <p:nvSpPr>
          <p:cNvPr id="42056" name="AutoShape 72"/>
          <p:cNvSpPr>
            <a:spLocks/>
          </p:cNvSpPr>
          <p:nvPr/>
        </p:nvSpPr>
        <p:spPr bwMode="auto">
          <a:xfrm>
            <a:off x="7211219" y="4885263"/>
            <a:ext cx="1684338" cy="146050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>
              <a:spcBef>
                <a:spcPts val="200"/>
              </a:spcBef>
              <a:defRPr/>
            </a:pPr>
            <a:r>
              <a:rPr lang="en-US" sz="1600" b="1" dirty="0" smtClean="0">
                <a:solidFill>
                  <a:srgbClr val="000000"/>
                </a:solidFill>
                <a:cs typeface="Calibri" charset="0"/>
              </a:rPr>
              <a:t>Could e</a:t>
            </a:r>
            <a:r>
              <a:rPr lang="en-US" sz="1600" b="1" dirty="0" smtClean="0">
                <a:solidFill>
                  <a:srgbClr val="000000"/>
                </a:solidFill>
                <a:cs typeface="Calibri" charset="0"/>
              </a:rPr>
              <a:t>xpand in the future to integrate with car’s internal computer</a:t>
            </a:r>
            <a:endParaRPr lang="en-US" sz="1600" dirty="0">
              <a:solidFill>
                <a:srgbClr val="000000"/>
              </a:solidFill>
              <a:cs typeface="Calibri" charset="0"/>
            </a:endParaRPr>
          </a:p>
        </p:txBody>
      </p:sp>
      <p:sp>
        <p:nvSpPr>
          <p:cNvPr id="42057" name="AutoShape 73"/>
          <p:cNvSpPr>
            <a:spLocks/>
          </p:cNvSpPr>
          <p:nvPr/>
        </p:nvSpPr>
        <p:spPr bwMode="auto">
          <a:xfrm>
            <a:off x="281782" y="2661643"/>
            <a:ext cx="1684338" cy="110278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>
              <a:spcBef>
                <a:spcPts val="200"/>
              </a:spcBef>
              <a:defRPr/>
            </a:pPr>
            <a:r>
              <a:rPr lang="en-US" sz="1600" b="1" dirty="0" smtClean="0">
                <a:cs typeface="Calibri" charset="0"/>
              </a:rPr>
              <a:t>Web application for tracking and managing </a:t>
            </a:r>
            <a:r>
              <a:rPr lang="en-US" sz="1600" b="1" dirty="0" smtClean="0">
                <a:cs typeface="Calibri" charset="0"/>
              </a:rPr>
              <a:t>regular </a:t>
            </a:r>
            <a:r>
              <a:rPr lang="en-US" sz="1600" b="1" dirty="0" smtClean="0">
                <a:cs typeface="Calibri" charset="0"/>
              </a:rPr>
              <a:t>auto services</a:t>
            </a:r>
            <a:r>
              <a:rPr lang="en-US" sz="1200" b="1" dirty="0" smtClean="0">
                <a:cs typeface="Calibri" charset="0"/>
              </a:rPr>
              <a:t/>
            </a:r>
            <a:br>
              <a:rPr lang="en-US" sz="1200" b="1" dirty="0" smtClean="0">
                <a:cs typeface="Calibri" charset="0"/>
              </a:rPr>
            </a:br>
            <a:endParaRPr lang="en-US" dirty="0">
              <a:cs typeface="Calibri" charset="0"/>
            </a:endParaRPr>
          </a:p>
        </p:txBody>
      </p:sp>
      <p:sp>
        <p:nvSpPr>
          <p:cNvPr id="42058" name="AutoShape 74"/>
          <p:cNvSpPr>
            <a:spLocks/>
          </p:cNvSpPr>
          <p:nvPr/>
        </p:nvSpPr>
        <p:spPr bwMode="auto">
          <a:xfrm>
            <a:off x="752475" y="4262967"/>
            <a:ext cx="1685925" cy="1104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>
              <a:spcBef>
                <a:spcPts val="200"/>
              </a:spcBef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42063" name="AutoShape 79"/>
          <p:cNvSpPr>
            <a:spLocks/>
          </p:cNvSpPr>
          <p:nvPr/>
        </p:nvSpPr>
        <p:spPr bwMode="auto">
          <a:xfrm>
            <a:off x="1168400" y="1135907"/>
            <a:ext cx="6715125" cy="3028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  <a:defRPr/>
            </a:pPr>
            <a:r>
              <a:rPr lang="en-US" sz="1600" dirty="0" smtClean="0">
                <a:solidFill>
                  <a:srgbClr val="32AA90"/>
                </a:solidFill>
                <a:latin typeface="Verdana" charset="0"/>
                <a:cs typeface="Verdana" charset="0"/>
                <a:sym typeface="Verdana" charset="0"/>
              </a:rPr>
              <a:t>PROJECT CONCEPT</a:t>
            </a:r>
            <a:endParaRPr lang="en-US" sz="1600" dirty="0">
              <a:cs typeface="Calibri" charset="0"/>
            </a:endParaRPr>
          </a:p>
        </p:txBody>
      </p:sp>
      <p:sp>
        <p:nvSpPr>
          <p:cNvPr id="42064" name="AutoShape 80"/>
          <p:cNvSpPr>
            <a:spLocks/>
          </p:cNvSpPr>
          <p:nvPr/>
        </p:nvSpPr>
        <p:spPr bwMode="auto">
          <a:xfrm>
            <a:off x="1123951" y="609601"/>
            <a:ext cx="5991225" cy="3725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3200" b="1" dirty="0" smtClean="0">
                <a:solidFill>
                  <a:srgbClr val="313131"/>
                </a:solidFill>
                <a:latin typeface="Lato Black" charset="0"/>
                <a:cs typeface="Lato Black" charset="0"/>
                <a:sym typeface="Lato Black" charset="0"/>
              </a:rPr>
              <a:t>Auto</a:t>
            </a:r>
            <a:r>
              <a:rPr lang="en-US" sz="3200" dirty="0" smtClean="0">
                <a:solidFill>
                  <a:srgbClr val="313131"/>
                </a:solidFill>
                <a:latin typeface="Lato Black" charset="0"/>
                <a:cs typeface="Lato Black" charset="0"/>
                <a:sym typeface="Lato Black" charset="0"/>
              </a:rPr>
              <a:t>Track</a:t>
            </a:r>
            <a:endParaRPr lang="en-US" sz="3200" dirty="0">
              <a:cs typeface="Calibri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8763" y="4885263"/>
            <a:ext cx="173037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defRPr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cs typeface="Calibri" charset="0"/>
              </a:rPr>
              <a:t>Open source solution</a:t>
            </a:r>
            <a:endParaRPr lang="en-US" sz="1600" dirty="0">
              <a:solidFill>
                <a:schemeClr val="bg1">
                  <a:lumMod val="50000"/>
                </a:schemeClr>
              </a:solidFill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819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/>
          </p:cNvSpPr>
          <p:nvPr/>
        </p:nvSpPr>
        <p:spPr bwMode="auto">
          <a:xfrm>
            <a:off x="971552" y="2236822"/>
            <a:ext cx="640080" cy="64008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4F81BD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9219" name="AutoShape 3"/>
          <p:cNvSpPr>
            <a:spLocks/>
          </p:cNvSpPr>
          <p:nvPr/>
        </p:nvSpPr>
        <p:spPr bwMode="auto">
          <a:xfrm>
            <a:off x="971552" y="3265522"/>
            <a:ext cx="640080" cy="64240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3BB69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9220" name="AutoShape 4"/>
          <p:cNvSpPr>
            <a:spLocks/>
          </p:cNvSpPr>
          <p:nvPr/>
        </p:nvSpPr>
        <p:spPr bwMode="auto">
          <a:xfrm>
            <a:off x="971551" y="4336555"/>
            <a:ext cx="640080" cy="64008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A1C45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9223" name="AutoShape 7"/>
          <p:cNvSpPr>
            <a:spLocks/>
          </p:cNvSpPr>
          <p:nvPr/>
        </p:nvSpPr>
        <p:spPr bwMode="auto">
          <a:xfrm>
            <a:off x="1795649" y="2310904"/>
            <a:ext cx="1778000" cy="1862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defRPr/>
            </a:pPr>
            <a:r>
              <a:rPr lang="en-US" b="1" dirty="0" smtClean="0">
                <a:solidFill>
                  <a:srgbClr val="2C2C2C"/>
                </a:solidFill>
                <a:latin typeface="Lato Bold" charset="0"/>
                <a:cs typeface="Lato Bold" charset="0"/>
                <a:sym typeface="Lato Bold" charset="0"/>
              </a:rPr>
              <a:t>Register/Login</a:t>
            </a:r>
            <a:endParaRPr lang="en-US" dirty="0">
              <a:cs typeface="Calibri" charset="0"/>
            </a:endParaRPr>
          </a:p>
        </p:txBody>
      </p:sp>
      <p:sp>
        <p:nvSpPr>
          <p:cNvPr id="9224" name="AutoShape 8"/>
          <p:cNvSpPr>
            <a:spLocks/>
          </p:cNvSpPr>
          <p:nvPr/>
        </p:nvSpPr>
        <p:spPr bwMode="auto">
          <a:xfrm>
            <a:off x="1795649" y="3274863"/>
            <a:ext cx="2507410" cy="4148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defRPr/>
            </a:pPr>
            <a:r>
              <a:rPr lang="en-US" b="1" dirty="0" smtClean="0">
                <a:solidFill>
                  <a:srgbClr val="2C2C2C"/>
                </a:solidFill>
                <a:latin typeface="Lato Bold" charset="0"/>
                <a:cs typeface="Lato Bold" charset="0"/>
                <a:sym typeface="Lato Bold" charset="0"/>
              </a:rPr>
              <a:t>Create, update</a:t>
            </a:r>
            <a:r>
              <a:rPr lang="en-US" b="1" dirty="0" smtClean="0">
                <a:solidFill>
                  <a:srgbClr val="2C2C2C"/>
                </a:solidFill>
                <a:latin typeface="Lato Bold" charset="0"/>
                <a:cs typeface="Lato Bold" charset="0"/>
                <a:sym typeface="Lato Bold" charset="0"/>
              </a:rPr>
              <a:t>, delete cars</a:t>
            </a:r>
            <a:endParaRPr lang="en-US" dirty="0">
              <a:cs typeface="Calibri" charset="0"/>
            </a:endParaRPr>
          </a:p>
        </p:txBody>
      </p:sp>
      <p:sp>
        <p:nvSpPr>
          <p:cNvPr id="9225" name="AutoShape 9"/>
          <p:cNvSpPr>
            <a:spLocks/>
          </p:cNvSpPr>
          <p:nvPr/>
        </p:nvSpPr>
        <p:spPr bwMode="auto">
          <a:xfrm>
            <a:off x="1795649" y="4406405"/>
            <a:ext cx="1778000" cy="6688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defRPr/>
            </a:pPr>
            <a:r>
              <a:rPr lang="en-US" b="1" dirty="0" smtClean="0">
                <a:solidFill>
                  <a:srgbClr val="2C2C2C"/>
                </a:solidFill>
                <a:latin typeface="Lato Bold" charset="0"/>
                <a:cs typeface="Lato Bold" charset="0"/>
                <a:sym typeface="Lato Bold" charset="0"/>
              </a:rPr>
              <a:t>Create, update, delete services</a:t>
            </a:r>
          </a:p>
        </p:txBody>
      </p:sp>
      <p:sp>
        <p:nvSpPr>
          <p:cNvPr id="9226" name="AutoShape 10"/>
          <p:cNvSpPr>
            <a:spLocks/>
          </p:cNvSpPr>
          <p:nvPr/>
        </p:nvSpPr>
        <p:spPr bwMode="auto">
          <a:xfrm>
            <a:off x="4913314" y="2236822"/>
            <a:ext cx="640080" cy="64008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EBB91C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9227" name="AutoShape 11"/>
          <p:cNvSpPr>
            <a:spLocks/>
          </p:cNvSpPr>
          <p:nvPr/>
        </p:nvSpPr>
        <p:spPr bwMode="auto">
          <a:xfrm>
            <a:off x="4913314" y="3265522"/>
            <a:ext cx="640080" cy="64008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EC7747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9228" name="AutoShape 12"/>
          <p:cNvSpPr>
            <a:spLocks/>
          </p:cNvSpPr>
          <p:nvPr/>
        </p:nvSpPr>
        <p:spPr bwMode="auto">
          <a:xfrm>
            <a:off x="4913314" y="4336555"/>
            <a:ext cx="640080" cy="64008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EC2B5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9229" name="AutoShape 13"/>
          <p:cNvSpPr>
            <a:spLocks/>
          </p:cNvSpPr>
          <p:nvPr/>
        </p:nvSpPr>
        <p:spPr bwMode="auto">
          <a:xfrm>
            <a:off x="5724340" y="2310904"/>
            <a:ext cx="3090954" cy="4709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defRPr/>
            </a:pPr>
            <a:r>
              <a:rPr lang="en-US" b="1" dirty="0" smtClean="0">
                <a:solidFill>
                  <a:srgbClr val="2C2C2C"/>
                </a:solidFill>
                <a:latin typeface="Lato Bold" charset="0"/>
                <a:cs typeface="Lato Bold" charset="0"/>
                <a:sym typeface="Lato Bold" charset="0"/>
              </a:rPr>
              <a:t>Mark services complete</a:t>
            </a:r>
          </a:p>
          <a:p>
            <a:pPr>
              <a:spcBef>
                <a:spcPts val="600"/>
              </a:spcBef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9230" name="AutoShape 14"/>
          <p:cNvSpPr>
            <a:spLocks/>
          </p:cNvSpPr>
          <p:nvPr/>
        </p:nvSpPr>
        <p:spPr bwMode="auto">
          <a:xfrm>
            <a:off x="5724340" y="3380447"/>
            <a:ext cx="2896719" cy="50694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defRPr/>
            </a:pPr>
            <a:r>
              <a:rPr lang="en-US" b="1" dirty="0" smtClean="0">
                <a:solidFill>
                  <a:srgbClr val="2C2C2C"/>
                </a:solidFill>
                <a:latin typeface="Lato Bold" charset="0"/>
                <a:cs typeface="Lato Bold" charset="0"/>
                <a:sym typeface="Lato Bold" charset="0"/>
              </a:rPr>
              <a:t>View upco</a:t>
            </a:r>
            <a:r>
              <a:rPr lang="en-US" b="1" dirty="0" smtClean="0">
                <a:solidFill>
                  <a:srgbClr val="2C2C2C"/>
                </a:solidFill>
                <a:latin typeface="Lato Bold" charset="0"/>
                <a:cs typeface="Lato Bold" charset="0"/>
                <a:sym typeface="Lato Bold" charset="0"/>
              </a:rPr>
              <a:t>ming services</a:t>
            </a:r>
            <a:endParaRPr lang="en-US" dirty="0">
              <a:cs typeface="Calibri" charset="0"/>
            </a:endParaRPr>
          </a:p>
        </p:txBody>
      </p:sp>
      <p:sp>
        <p:nvSpPr>
          <p:cNvPr id="9231" name="AutoShape 15"/>
          <p:cNvSpPr>
            <a:spLocks/>
          </p:cNvSpPr>
          <p:nvPr/>
        </p:nvSpPr>
        <p:spPr bwMode="auto">
          <a:xfrm>
            <a:off x="5724340" y="4444504"/>
            <a:ext cx="1776413" cy="1862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defRPr/>
            </a:pPr>
            <a:r>
              <a:rPr lang="en-US" b="1" dirty="0" smtClean="0">
                <a:solidFill>
                  <a:srgbClr val="2C2C2C"/>
                </a:solidFill>
                <a:latin typeface="Lato Bold" charset="0"/>
                <a:cs typeface="Lato Bold" charset="0"/>
                <a:sym typeface="Lato Bold" charset="0"/>
              </a:rPr>
              <a:t>View history</a:t>
            </a:r>
            <a:endParaRPr lang="en-US" dirty="0">
              <a:cs typeface="Calibri" charset="0"/>
            </a:endParaRPr>
          </a:p>
        </p:txBody>
      </p:sp>
      <p:sp>
        <p:nvSpPr>
          <p:cNvPr id="9232" name="AutoShape 16"/>
          <p:cNvSpPr>
            <a:spLocks/>
          </p:cNvSpPr>
          <p:nvPr/>
        </p:nvSpPr>
        <p:spPr bwMode="auto">
          <a:xfrm>
            <a:off x="1795649" y="2571256"/>
            <a:ext cx="2339975" cy="4593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1600" dirty="0">
                <a:solidFill>
                  <a:srgbClr val="777C87"/>
                </a:solidFill>
                <a:latin typeface="Lato Bold" charset="0"/>
                <a:cs typeface="Lato Bold" charset="0"/>
                <a:sym typeface="Lato Bold" charset="0"/>
              </a:rPr>
              <a:t>u</a:t>
            </a:r>
            <a:r>
              <a:rPr lang="en-US" sz="1600" dirty="0" smtClean="0">
                <a:solidFill>
                  <a:srgbClr val="777C87"/>
                </a:solidFill>
                <a:latin typeface="Lato Bold" charset="0"/>
                <a:cs typeface="Lato Bold" charset="0"/>
                <a:sym typeface="Lato Bold" charset="0"/>
              </a:rPr>
              <a:t>sername, password</a:t>
            </a:r>
            <a:endParaRPr lang="en-US" sz="1600" dirty="0">
              <a:cs typeface="Calibri" charset="0"/>
            </a:endParaRPr>
          </a:p>
        </p:txBody>
      </p:sp>
      <p:sp>
        <p:nvSpPr>
          <p:cNvPr id="9233" name="AutoShape 17"/>
          <p:cNvSpPr>
            <a:spLocks/>
          </p:cNvSpPr>
          <p:nvPr/>
        </p:nvSpPr>
        <p:spPr bwMode="auto">
          <a:xfrm>
            <a:off x="1795649" y="3877238"/>
            <a:ext cx="2339975" cy="4593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1600" dirty="0" smtClean="0">
                <a:solidFill>
                  <a:srgbClr val="777C87"/>
                </a:solidFill>
                <a:latin typeface="Lato Bold" charset="0"/>
                <a:cs typeface="Lato Bold" charset="0"/>
                <a:sym typeface="Lato Bold" charset="0"/>
              </a:rPr>
              <a:t>car name, mileage</a:t>
            </a:r>
            <a:endParaRPr lang="en-US" sz="1600" dirty="0">
              <a:cs typeface="Calibri" charset="0"/>
            </a:endParaRPr>
          </a:p>
        </p:txBody>
      </p:sp>
      <p:sp>
        <p:nvSpPr>
          <p:cNvPr id="9234" name="AutoShape 18"/>
          <p:cNvSpPr>
            <a:spLocks/>
          </p:cNvSpPr>
          <p:nvPr/>
        </p:nvSpPr>
        <p:spPr bwMode="auto">
          <a:xfrm>
            <a:off x="1795649" y="5001789"/>
            <a:ext cx="2339975" cy="4614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1600" dirty="0" smtClean="0">
                <a:solidFill>
                  <a:srgbClr val="777C87"/>
                </a:solidFill>
                <a:latin typeface="Lato Bold" charset="0"/>
                <a:cs typeface="Lato Bold" charset="0"/>
                <a:sym typeface="Lato Bold" charset="0"/>
              </a:rPr>
              <a:t>service name, frequency</a:t>
            </a:r>
            <a:endParaRPr lang="en-US" sz="1600" dirty="0">
              <a:cs typeface="Calibri" charset="0"/>
            </a:endParaRPr>
          </a:p>
        </p:txBody>
      </p:sp>
      <p:sp>
        <p:nvSpPr>
          <p:cNvPr id="9238" name="AutoShape 22"/>
          <p:cNvSpPr>
            <a:spLocks/>
          </p:cNvSpPr>
          <p:nvPr/>
        </p:nvSpPr>
        <p:spPr bwMode="auto">
          <a:xfrm>
            <a:off x="1195388" y="1250205"/>
            <a:ext cx="6743701" cy="33530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  <a:defRPr/>
            </a:pPr>
            <a:r>
              <a:rPr lang="en-US" sz="1600" dirty="0" smtClean="0">
                <a:solidFill>
                  <a:srgbClr val="32AA90"/>
                </a:solidFill>
                <a:latin typeface="Verdana" charset="0"/>
                <a:cs typeface="Verdana" charset="0"/>
                <a:sym typeface="Verdana" charset="0"/>
              </a:rPr>
              <a:t>HOW WILL THE USER INTERACT WITH THE APPLICATION?</a:t>
            </a:r>
            <a:endParaRPr lang="en-US" sz="1600" dirty="0">
              <a:cs typeface="Calibri" charset="0"/>
            </a:endParaRPr>
          </a:p>
        </p:txBody>
      </p:sp>
      <p:sp>
        <p:nvSpPr>
          <p:cNvPr id="9239" name="AutoShape 23"/>
          <p:cNvSpPr>
            <a:spLocks/>
          </p:cNvSpPr>
          <p:nvPr/>
        </p:nvSpPr>
        <p:spPr bwMode="auto">
          <a:xfrm>
            <a:off x="1195388" y="685801"/>
            <a:ext cx="5325034" cy="3725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3200" b="1" dirty="0" smtClean="0">
                <a:solidFill>
                  <a:srgbClr val="313131"/>
                </a:solidFill>
                <a:latin typeface="Lato Black" charset="0"/>
                <a:cs typeface="Lato Black" charset="0"/>
                <a:sym typeface="Lato Black" charset="0"/>
              </a:rPr>
              <a:t>User </a:t>
            </a:r>
            <a:r>
              <a:rPr lang="en-US" sz="3200" dirty="0" smtClean="0">
                <a:solidFill>
                  <a:srgbClr val="313131"/>
                </a:solidFill>
                <a:latin typeface="Lato Black" charset="0"/>
                <a:cs typeface="Lato Black" charset="0"/>
                <a:sym typeface="Lato Black" charset="0"/>
              </a:rPr>
              <a:t>Stories</a:t>
            </a:r>
            <a:endParaRPr lang="en-US" sz="3200" dirty="0">
              <a:cs typeface="Calibri" charset="0"/>
            </a:endParaRPr>
          </a:p>
        </p:txBody>
      </p:sp>
      <p:sp>
        <p:nvSpPr>
          <p:cNvPr id="9240" name="AutoShape 24"/>
          <p:cNvSpPr>
            <a:spLocks/>
          </p:cNvSpPr>
          <p:nvPr/>
        </p:nvSpPr>
        <p:spPr bwMode="auto">
          <a:xfrm>
            <a:off x="5724340" y="2552206"/>
            <a:ext cx="2338388" cy="4593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1600" dirty="0">
                <a:solidFill>
                  <a:srgbClr val="777C87"/>
                </a:solidFill>
                <a:latin typeface="Lato Bold" charset="0"/>
                <a:cs typeface="Lato Bold" charset="0"/>
                <a:sym typeface="Lato Bold" charset="0"/>
              </a:rPr>
              <a:t>d</a:t>
            </a:r>
            <a:r>
              <a:rPr lang="en-US" sz="1600" dirty="0" smtClean="0">
                <a:solidFill>
                  <a:srgbClr val="777C87"/>
                </a:solidFill>
                <a:latin typeface="Lato Bold" charset="0"/>
                <a:cs typeface="Lato Bold" charset="0"/>
                <a:sym typeface="Lato Bold" charset="0"/>
              </a:rPr>
              <a:t>ate, mileage</a:t>
            </a:r>
            <a:endParaRPr lang="en-US" sz="1600" dirty="0">
              <a:cs typeface="Calibri" charset="0"/>
            </a:endParaRPr>
          </a:p>
        </p:txBody>
      </p:sp>
      <p:sp>
        <p:nvSpPr>
          <p:cNvPr id="9241" name="AutoShape 25"/>
          <p:cNvSpPr>
            <a:spLocks/>
          </p:cNvSpPr>
          <p:nvPr/>
        </p:nvSpPr>
        <p:spPr bwMode="auto">
          <a:xfrm>
            <a:off x="5715000" y="3678271"/>
            <a:ext cx="2338388" cy="4593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1600" dirty="0">
                <a:solidFill>
                  <a:srgbClr val="777C87"/>
                </a:solidFill>
                <a:latin typeface="Lato Bold" charset="0"/>
                <a:cs typeface="Lato Bold" charset="0"/>
                <a:sym typeface="Lato Bold" charset="0"/>
              </a:rPr>
              <a:t>m</a:t>
            </a:r>
            <a:r>
              <a:rPr lang="en-US" sz="1600" dirty="0" smtClean="0">
                <a:solidFill>
                  <a:srgbClr val="777C87"/>
                </a:solidFill>
                <a:latin typeface="Lato Bold" charset="0"/>
                <a:cs typeface="Lato Bold" charset="0"/>
                <a:sym typeface="Lato Bold" charset="0"/>
              </a:rPr>
              <a:t>ileage due</a:t>
            </a:r>
            <a:endParaRPr lang="en-US" sz="1600" dirty="0">
              <a:cs typeface="Calibri" charset="0"/>
            </a:endParaRPr>
          </a:p>
        </p:txBody>
      </p:sp>
      <p:sp>
        <p:nvSpPr>
          <p:cNvPr id="9242" name="AutoShape 26"/>
          <p:cNvSpPr>
            <a:spLocks/>
          </p:cNvSpPr>
          <p:nvPr/>
        </p:nvSpPr>
        <p:spPr bwMode="auto">
          <a:xfrm>
            <a:off x="5715000" y="4745918"/>
            <a:ext cx="2338388" cy="4614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1600" dirty="0">
                <a:solidFill>
                  <a:srgbClr val="777C87"/>
                </a:solidFill>
                <a:latin typeface="Lato Bold" charset="0"/>
                <a:cs typeface="Lato Bold" charset="0"/>
                <a:sym typeface="Lato Bold" charset="0"/>
              </a:rPr>
              <a:t>f</a:t>
            </a:r>
            <a:r>
              <a:rPr lang="en-US" sz="1600" dirty="0" smtClean="0">
                <a:solidFill>
                  <a:srgbClr val="777C87"/>
                </a:solidFill>
                <a:latin typeface="Lato Bold" charset="0"/>
                <a:cs typeface="Lato Bold" charset="0"/>
                <a:sym typeface="Lato Bold" charset="0"/>
              </a:rPr>
              <a:t>ilter by</a:t>
            </a:r>
            <a:r>
              <a:rPr lang="en-US" sz="1600" dirty="0" smtClean="0">
                <a:solidFill>
                  <a:srgbClr val="777C87"/>
                </a:solidFill>
                <a:latin typeface="Lato Bold" charset="0"/>
                <a:cs typeface="Lato Bold" charset="0"/>
                <a:sym typeface="Lato Bold" charset="0"/>
              </a:rPr>
              <a:t> car and service</a:t>
            </a:r>
            <a:endParaRPr lang="en-US" sz="1600" dirty="0">
              <a:cs typeface="Calibri" charset="0"/>
            </a:endParaRPr>
          </a:p>
        </p:txBody>
      </p:sp>
      <p:grpSp>
        <p:nvGrpSpPr>
          <p:cNvPr id="9244" name="Group 28"/>
          <p:cNvGrpSpPr>
            <a:grpSpLocks/>
          </p:cNvGrpSpPr>
          <p:nvPr/>
        </p:nvGrpSpPr>
        <p:grpSpPr bwMode="auto">
          <a:xfrm>
            <a:off x="1195388" y="6745818"/>
            <a:ext cx="6858000" cy="122767"/>
            <a:chOff x="-1" y="-1"/>
            <a:chExt cx="6858001" cy="91441"/>
          </a:xfrm>
        </p:grpSpPr>
        <p:sp>
          <p:nvSpPr>
            <p:cNvPr id="9245" name="AutoShape 29"/>
            <p:cNvSpPr>
              <a:spLocks/>
            </p:cNvSpPr>
            <p:nvPr/>
          </p:nvSpPr>
          <p:spPr bwMode="auto">
            <a:xfrm>
              <a:off x="-1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C7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6" name="AutoShape 30"/>
            <p:cNvSpPr>
              <a:spLocks/>
            </p:cNvSpPr>
            <p:nvPr/>
          </p:nvSpPr>
          <p:spPr bwMode="auto">
            <a:xfrm>
              <a:off x="13715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84D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7" name="AutoShape 31"/>
            <p:cNvSpPr>
              <a:spLocks/>
            </p:cNvSpPr>
            <p:nvPr/>
          </p:nvSpPr>
          <p:spPr bwMode="auto">
            <a:xfrm>
              <a:off x="27431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1B7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8" name="AutoShape 32"/>
            <p:cNvSpPr>
              <a:spLocks/>
            </p:cNvSpPr>
            <p:nvPr/>
          </p:nvSpPr>
          <p:spPr bwMode="auto">
            <a:xfrm>
              <a:off x="41148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CC9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9" name="AutoShape 33"/>
            <p:cNvSpPr>
              <a:spLocks/>
            </p:cNvSpPr>
            <p:nvPr/>
          </p:nvSpPr>
          <p:spPr bwMode="auto">
            <a:xfrm>
              <a:off x="54864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802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Group 1"/>
          <p:cNvGrpSpPr>
            <a:grpSpLocks/>
          </p:cNvGrpSpPr>
          <p:nvPr/>
        </p:nvGrpSpPr>
        <p:grpSpPr bwMode="auto">
          <a:xfrm>
            <a:off x="-42863" y="1284818"/>
            <a:ext cx="3694113" cy="1595967"/>
            <a:chOff x="-1" y="0"/>
            <a:chExt cx="3696297" cy="1197175"/>
          </a:xfrm>
        </p:grpSpPr>
        <p:sp>
          <p:nvSpPr>
            <p:cNvPr id="2" name="AutoShape 2"/>
            <p:cNvSpPr>
              <a:spLocks/>
            </p:cNvSpPr>
            <p:nvPr/>
          </p:nvSpPr>
          <p:spPr bwMode="auto">
            <a:xfrm>
              <a:off x="-1" y="0"/>
              <a:ext cx="775159" cy="11177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416" y="21600"/>
                  </a:moveTo>
                  <a:lnTo>
                    <a:pt x="21599" y="15405"/>
                  </a:lnTo>
                  <a:lnTo>
                    <a:pt x="138" y="0"/>
                  </a:lnTo>
                  <a:lnTo>
                    <a:pt x="0" y="12197"/>
                  </a:lnTo>
                  <a:lnTo>
                    <a:pt x="21416" y="21600"/>
                  </a:lnTo>
                  <a:close/>
                </a:path>
              </a:pathLst>
            </a:custGeom>
            <a:solidFill>
              <a:srgbClr val="113F6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dirty="0">
                <a:cs typeface="Calibri" charset="0"/>
              </a:endParaRPr>
            </a:p>
          </p:txBody>
        </p:sp>
        <p:sp>
          <p:nvSpPr>
            <p:cNvPr id="3" name="AutoShape 3"/>
            <p:cNvSpPr>
              <a:spLocks/>
            </p:cNvSpPr>
            <p:nvPr/>
          </p:nvSpPr>
          <p:spPr bwMode="auto">
            <a:xfrm>
              <a:off x="767215" y="727196"/>
              <a:ext cx="2929081" cy="4699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3474"/>
                  </a:moveTo>
                  <a:lnTo>
                    <a:pt x="20022" y="3474"/>
                  </a:lnTo>
                  <a:lnTo>
                    <a:pt x="20022" y="0"/>
                  </a:lnTo>
                  <a:lnTo>
                    <a:pt x="21600" y="10800"/>
                  </a:lnTo>
                  <a:lnTo>
                    <a:pt x="20022" y="21599"/>
                  </a:lnTo>
                  <a:lnTo>
                    <a:pt x="20022" y="17974"/>
                  </a:lnTo>
                  <a:lnTo>
                    <a:pt x="0" y="17974"/>
                  </a:lnTo>
                  <a:lnTo>
                    <a:pt x="0" y="3474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dirty="0">
                <a:cs typeface="Calibri" charset="0"/>
              </a:endParaRPr>
            </a:p>
          </p:txBody>
        </p:sp>
      </p:grpSp>
      <p:grpSp>
        <p:nvGrpSpPr>
          <p:cNvPr id="39938" name="Group 4"/>
          <p:cNvGrpSpPr>
            <a:grpSpLocks/>
          </p:cNvGrpSpPr>
          <p:nvPr/>
        </p:nvGrpSpPr>
        <p:grpSpPr bwMode="auto">
          <a:xfrm>
            <a:off x="-42863" y="2468035"/>
            <a:ext cx="4478338" cy="1153583"/>
            <a:chOff x="0" y="-1"/>
            <a:chExt cx="4480918" cy="864990"/>
          </a:xfrm>
        </p:grpSpPr>
        <p:sp>
          <p:nvSpPr>
            <p:cNvPr id="4" name="AutoShape 5"/>
            <p:cNvSpPr>
              <a:spLocks/>
            </p:cNvSpPr>
            <p:nvPr/>
          </p:nvSpPr>
          <p:spPr bwMode="auto">
            <a:xfrm>
              <a:off x="0" y="-1"/>
              <a:ext cx="775147" cy="7856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417" y="21600"/>
                  </a:moveTo>
                  <a:lnTo>
                    <a:pt x="21600" y="12923"/>
                  </a:lnTo>
                  <a:lnTo>
                    <a:pt x="0" y="0"/>
                  </a:lnTo>
                  <a:lnTo>
                    <a:pt x="0" y="16719"/>
                  </a:lnTo>
                  <a:lnTo>
                    <a:pt x="21417" y="21600"/>
                  </a:lnTo>
                  <a:close/>
                </a:path>
              </a:pathLst>
            </a:custGeom>
            <a:solidFill>
              <a:srgbClr val="2F92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dirty="0">
                <a:cs typeface="Calibri" charset="0"/>
              </a:endParaRPr>
            </a:p>
          </p:txBody>
        </p:sp>
        <p:sp>
          <p:nvSpPr>
            <p:cNvPr id="39942" name="AutoShape 6"/>
            <p:cNvSpPr>
              <a:spLocks/>
            </p:cNvSpPr>
            <p:nvPr/>
          </p:nvSpPr>
          <p:spPr bwMode="auto">
            <a:xfrm>
              <a:off x="767205" y="388847"/>
              <a:ext cx="3713713" cy="4761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3661"/>
                  </a:moveTo>
                  <a:lnTo>
                    <a:pt x="20355" y="3661"/>
                  </a:lnTo>
                  <a:lnTo>
                    <a:pt x="20355" y="0"/>
                  </a:lnTo>
                  <a:lnTo>
                    <a:pt x="21600" y="10911"/>
                  </a:lnTo>
                  <a:lnTo>
                    <a:pt x="20355" y="21599"/>
                  </a:lnTo>
                  <a:lnTo>
                    <a:pt x="20355" y="18011"/>
                  </a:lnTo>
                  <a:lnTo>
                    <a:pt x="0" y="18011"/>
                  </a:lnTo>
                  <a:lnTo>
                    <a:pt x="0" y="3661"/>
                  </a:lnTo>
                  <a:close/>
                </a:path>
              </a:pathLst>
            </a:custGeom>
            <a:solidFill>
              <a:srgbClr val="3BB6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dirty="0">
                <a:cs typeface="Calibri" charset="0"/>
              </a:endParaRPr>
            </a:p>
          </p:txBody>
        </p:sp>
      </p:grpSp>
      <p:grpSp>
        <p:nvGrpSpPr>
          <p:cNvPr id="39939" name="Group 7"/>
          <p:cNvGrpSpPr>
            <a:grpSpLocks/>
          </p:cNvGrpSpPr>
          <p:nvPr/>
        </p:nvGrpSpPr>
        <p:grpSpPr bwMode="auto">
          <a:xfrm>
            <a:off x="-42863" y="3608917"/>
            <a:ext cx="5394326" cy="821267"/>
            <a:chOff x="-1" y="0"/>
            <a:chExt cx="5395914" cy="615553"/>
          </a:xfrm>
        </p:grpSpPr>
        <p:sp>
          <p:nvSpPr>
            <p:cNvPr id="39944" name="AutoShape 8"/>
            <p:cNvSpPr>
              <a:spLocks/>
            </p:cNvSpPr>
            <p:nvPr/>
          </p:nvSpPr>
          <p:spPr bwMode="auto">
            <a:xfrm>
              <a:off x="-1" y="0"/>
              <a:ext cx="774929" cy="6155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416" y="4678"/>
                  </a:moveTo>
                  <a:lnTo>
                    <a:pt x="21599" y="15939"/>
                  </a:lnTo>
                  <a:lnTo>
                    <a:pt x="0" y="21599"/>
                  </a:lnTo>
                  <a:lnTo>
                    <a:pt x="138" y="0"/>
                  </a:lnTo>
                  <a:lnTo>
                    <a:pt x="21416" y="4678"/>
                  </a:lnTo>
                  <a:close/>
                </a:path>
              </a:pathLst>
            </a:custGeom>
            <a:solidFill>
              <a:srgbClr val="839F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dirty="0">
                <a:cs typeface="Calibri" charset="0"/>
              </a:endParaRPr>
            </a:p>
          </p:txBody>
        </p:sp>
        <p:sp>
          <p:nvSpPr>
            <p:cNvPr id="39945" name="AutoShape 9"/>
            <p:cNvSpPr>
              <a:spLocks/>
            </p:cNvSpPr>
            <p:nvPr/>
          </p:nvSpPr>
          <p:spPr bwMode="auto">
            <a:xfrm>
              <a:off x="768576" y="52354"/>
              <a:ext cx="4627337" cy="47118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3926"/>
                  </a:moveTo>
                  <a:lnTo>
                    <a:pt x="20579" y="3926"/>
                  </a:lnTo>
                  <a:lnTo>
                    <a:pt x="20579" y="0"/>
                  </a:lnTo>
                  <a:lnTo>
                    <a:pt x="21600" y="10800"/>
                  </a:lnTo>
                  <a:lnTo>
                    <a:pt x="20579" y="21600"/>
                  </a:lnTo>
                  <a:lnTo>
                    <a:pt x="20579" y="18427"/>
                  </a:lnTo>
                  <a:lnTo>
                    <a:pt x="0" y="18427"/>
                  </a:lnTo>
                  <a:lnTo>
                    <a:pt x="0" y="3926"/>
                  </a:lnTo>
                  <a:close/>
                </a:path>
              </a:pathLst>
            </a:custGeom>
            <a:solidFill>
              <a:srgbClr val="A1C4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dirty="0">
                <a:cs typeface="Calibri" charset="0"/>
              </a:endParaRPr>
            </a:p>
          </p:txBody>
        </p:sp>
      </p:grpSp>
      <p:grpSp>
        <p:nvGrpSpPr>
          <p:cNvPr id="39940" name="Group 10"/>
          <p:cNvGrpSpPr>
            <a:grpSpLocks/>
          </p:cNvGrpSpPr>
          <p:nvPr/>
        </p:nvGrpSpPr>
        <p:grpSpPr bwMode="auto">
          <a:xfrm>
            <a:off x="-42863" y="5162551"/>
            <a:ext cx="3694113" cy="1583267"/>
            <a:chOff x="-1" y="0"/>
            <a:chExt cx="3696297" cy="1187648"/>
          </a:xfrm>
        </p:grpSpPr>
        <p:sp>
          <p:nvSpPr>
            <p:cNvPr id="39947" name="AutoShape 11"/>
            <p:cNvSpPr>
              <a:spLocks/>
            </p:cNvSpPr>
            <p:nvPr/>
          </p:nvSpPr>
          <p:spPr bwMode="auto">
            <a:xfrm>
              <a:off x="-1" y="76213"/>
              <a:ext cx="775159" cy="111143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416" y="0"/>
                  </a:moveTo>
                  <a:lnTo>
                    <a:pt x="21599" y="6135"/>
                  </a:lnTo>
                  <a:lnTo>
                    <a:pt x="138" y="21599"/>
                  </a:lnTo>
                  <a:lnTo>
                    <a:pt x="0" y="9458"/>
                  </a:lnTo>
                  <a:lnTo>
                    <a:pt x="21416" y="0"/>
                  </a:lnTo>
                  <a:close/>
                </a:path>
              </a:pathLst>
            </a:custGeom>
            <a:solidFill>
              <a:srgbClr val="CD68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dirty="0">
                <a:cs typeface="Calibri" charset="0"/>
              </a:endParaRPr>
            </a:p>
          </p:txBody>
        </p:sp>
        <p:sp>
          <p:nvSpPr>
            <p:cNvPr id="39948" name="AutoShape 12"/>
            <p:cNvSpPr>
              <a:spLocks/>
            </p:cNvSpPr>
            <p:nvPr/>
          </p:nvSpPr>
          <p:spPr bwMode="auto">
            <a:xfrm>
              <a:off x="767215" y="0"/>
              <a:ext cx="2929081" cy="47632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3649"/>
                  </a:moveTo>
                  <a:lnTo>
                    <a:pt x="20022" y="3649"/>
                  </a:lnTo>
                  <a:lnTo>
                    <a:pt x="20022" y="0"/>
                  </a:lnTo>
                  <a:lnTo>
                    <a:pt x="21600" y="10949"/>
                  </a:lnTo>
                  <a:lnTo>
                    <a:pt x="20022" y="21600"/>
                  </a:lnTo>
                  <a:lnTo>
                    <a:pt x="20022" y="17727"/>
                  </a:lnTo>
                  <a:lnTo>
                    <a:pt x="0" y="17727"/>
                  </a:lnTo>
                  <a:lnTo>
                    <a:pt x="0" y="3649"/>
                  </a:lnTo>
                  <a:close/>
                </a:path>
              </a:pathLst>
            </a:custGeom>
            <a:solidFill>
              <a:srgbClr val="EC774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dirty="0">
                <a:cs typeface="Calibri" charset="0"/>
              </a:endParaRPr>
            </a:p>
          </p:txBody>
        </p:sp>
      </p:grpSp>
      <p:grpSp>
        <p:nvGrpSpPr>
          <p:cNvPr id="39941" name="Group 13"/>
          <p:cNvGrpSpPr>
            <a:grpSpLocks/>
          </p:cNvGrpSpPr>
          <p:nvPr/>
        </p:nvGrpSpPr>
        <p:grpSpPr bwMode="auto">
          <a:xfrm>
            <a:off x="-42863" y="4428069"/>
            <a:ext cx="4478338" cy="1153583"/>
            <a:chOff x="0" y="-1"/>
            <a:chExt cx="4480918" cy="864991"/>
          </a:xfrm>
        </p:grpSpPr>
        <p:sp>
          <p:nvSpPr>
            <p:cNvPr id="39950" name="AutoShape 14"/>
            <p:cNvSpPr>
              <a:spLocks/>
            </p:cNvSpPr>
            <p:nvPr/>
          </p:nvSpPr>
          <p:spPr bwMode="auto">
            <a:xfrm>
              <a:off x="0" y="79356"/>
              <a:ext cx="775147" cy="78563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417" y="0"/>
                  </a:moveTo>
                  <a:lnTo>
                    <a:pt x="21600" y="8811"/>
                  </a:lnTo>
                  <a:lnTo>
                    <a:pt x="0" y="21600"/>
                  </a:lnTo>
                  <a:lnTo>
                    <a:pt x="0" y="4879"/>
                  </a:lnTo>
                  <a:lnTo>
                    <a:pt x="21417" y="0"/>
                  </a:lnTo>
                  <a:close/>
                </a:path>
              </a:pathLst>
            </a:custGeom>
            <a:solidFill>
              <a:srgbClr val="CFA3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dirty="0">
                <a:cs typeface="Calibri" charset="0"/>
              </a:endParaRPr>
            </a:p>
          </p:txBody>
        </p:sp>
        <p:sp>
          <p:nvSpPr>
            <p:cNvPr id="39951" name="AutoShape 15"/>
            <p:cNvSpPr>
              <a:spLocks/>
            </p:cNvSpPr>
            <p:nvPr/>
          </p:nvSpPr>
          <p:spPr bwMode="auto">
            <a:xfrm>
              <a:off x="767205" y="-1"/>
              <a:ext cx="3713713" cy="4745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3587"/>
                  </a:moveTo>
                  <a:lnTo>
                    <a:pt x="20355" y="3587"/>
                  </a:lnTo>
                  <a:lnTo>
                    <a:pt x="20355" y="0"/>
                  </a:lnTo>
                  <a:lnTo>
                    <a:pt x="21600" y="10911"/>
                  </a:lnTo>
                  <a:lnTo>
                    <a:pt x="20355" y="21599"/>
                  </a:lnTo>
                  <a:lnTo>
                    <a:pt x="20355" y="17937"/>
                  </a:lnTo>
                  <a:lnTo>
                    <a:pt x="0" y="17937"/>
                  </a:lnTo>
                  <a:lnTo>
                    <a:pt x="0" y="3587"/>
                  </a:lnTo>
                  <a:close/>
                </a:path>
              </a:pathLst>
            </a:custGeom>
            <a:solidFill>
              <a:srgbClr val="EBB9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dirty="0">
                <a:cs typeface="Calibri" charset="0"/>
              </a:endParaRPr>
            </a:p>
          </p:txBody>
        </p:sp>
      </p:grpSp>
      <p:sp>
        <p:nvSpPr>
          <p:cNvPr id="39952" name="AutoShape 16"/>
          <p:cNvSpPr>
            <a:spLocks/>
          </p:cNvSpPr>
          <p:nvPr/>
        </p:nvSpPr>
        <p:spPr bwMode="auto">
          <a:xfrm>
            <a:off x="3899835" y="2084919"/>
            <a:ext cx="1785938" cy="3526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defRPr/>
            </a:pPr>
            <a:r>
              <a:rPr lang="en-US" sz="2400" dirty="0" smtClean="0">
                <a:solidFill>
                  <a:srgbClr val="2C2C2C"/>
                </a:solidFill>
                <a:latin typeface="Lato Bold" charset="0"/>
                <a:cs typeface="Lato Bold" charset="0"/>
                <a:sym typeface="Lato Bold" charset="0"/>
              </a:rPr>
              <a:t>LAMP</a:t>
            </a:r>
            <a:endParaRPr lang="en-US" sz="2400" dirty="0">
              <a:cs typeface="Calibri" charset="0"/>
            </a:endParaRPr>
          </a:p>
        </p:txBody>
      </p:sp>
      <p:sp>
        <p:nvSpPr>
          <p:cNvPr id="39953" name="AutoShape 17"/>
          <p:cNvSpPr>
            <a:spLocks/>
          </p:cNvSpPr>
          <p:nvPr/>
        </p:nvSpPr>
        <p:spPr bwMode="auto">
          <a:xfrm>
            <a:off x="3899835" y="2475506"/>
            <a:ext cx="4526989" cy="2994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defRPr/>
            </a:pPr>
            <a:r>
              <a:rPr lang="en-US" sz="1600" dirty="0" smtClean="0">
                <a:solidFill>
                  <a:srgbClr val="777C87"/>
                </a:solidFill>
                <a:latin typeface="Lato Regular" charset="0"/>
                <a:cs typeface="Lato Regular" charset="0"/>
              </a:rPr>
              <a:t>Linux (Ubuntu 18.04), Apache2, MySQL, PHP</a:t>
            </a:r>
            <a:endParaRPr lang="en-US" sz="1600" dirty="0">
              <a:solidFill>
                <a:srgbClr val="777C87"/>
              </a:solidFill>
              <a:latin typeface="Lato Regular" charset="0"/>
              <a:cs typeface="Lato Regular" charset="0"/>
            </a:endParaRPr>
          </a:p>
        </p:txBody>
      </p:sp>
      <p:sp>
        <p:nvSpPr>
          <p:cNvPr id="39954" name="AutoShape 18"/>
          <p:cNvSpPr>
            <a:spLocks/>
          </p:cNvSpPr>
          <p:nvPr/>
        </p:nvSpPr>
        <p:spPr bwMode="auto">
          <a:xfrm>
            <a:off x="4797566" y="2887633"/>
            <a:ext cx="1776413" cy="4699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defRPr/>
            </a:pPr>
            <a:r>
              <a:rPr lang="en-US" sz="2400" dirty="0" smtClean="0">
                <a:solidFill>
                  <a:srgbClr val="2C2C2C"/>
                </a:solidFill>
                <a:latin typeface="Lato Bold" charset="0"/>
                <a:cs typeface="Lato Bold" charset="0"/>
                <a:sym typeface="Lato Bold" charset="0"/>
              </a:rPr>
              <a:t>Doctrine</a:t>
            </a:r>
            <a:endParaRPr lang="en-US" sz="2400" dirty="0">
              <a:cs typeface="Calibri" charset="0"/>
            </a:endParaRPr>
          </a:p>
        </p:txBody>
      </p:sp>
      <p:sp>
        <p:nvSpPr>
          <p:cNvPr id="39955" name="AutoShape 19"/>
          <p:cNvSpPr>
            <a:spLocks/>
          </p:cNvSpPr>
          <p:nvPr/>
        </p:nvSpPr>
        <p:spPr bwMode="auto">
          <a:xfrm>
            <a:off x="4797566" y="3260166"/>
            <a:ext cx="2789237" cy="406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defRPr/>
            </a:pPr>
            <a:r>
              <a:rPr lang="en-US" sz="1600" dirty="0" smtClean="0">
                <a:solidFill>
                  <a:srgbClr val="777C87"/>
                </a:solidFill>
                <a:latin typeface="Lato Regular" charset="0"/>
                <a:cs typeface="Lato Regular" charset="0"/>
                <a:sym typeface="Lato Regular" charset="0"/>
              </a:rPr>
              <a:t>Object relational mapper</a:t>
            </a:r>
            <a:endParaRPr lang="en-US" sz="1600" dirty="0">
              <a:cs typeface="Calibri" charset="0"/>
            </a:endParaRPr>
          </a:p>
        </p:txBody>
      </p:sp>
      <p:sp>
        <p:nvSpPr>
          <p:cNvPr id="39956" name="AutoShape 20"/>
          <p:cNvSpPr>
            <a:spLocks/>
          </p:cNvSpPr>
          <p:nvPr/>
        </p:nvSpPr>
        <p:spPr bwMode="auto">
          <a:xfrm>
            <a:off x="3919538" y="5314952"/>
            <a:ext cx="1776413" cy="48259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defRPr/>
            </a:pPr>
            <a:r>
              <a:rPr lang="en-US" sz="2400" dirty="0" smtClean="0">
                <a:solidFill>
                  <a:srgbClr val="2C2C2C"/>
                </a:solidFill>
                <a:latin typeface="Lato Bold" charset="0"/>
                <a:cs typeface="Lato Bold" charset="0"/>
                <a:sym typeface="Lato Bold" charset="0"/>
              </a:rPr>
              <a:t>AngularJS</a:t>
            </a:r>
            <a:endParaRPr lang="en-US" sz="2400" dirty="0">
              <a:cs typeface="Calibri" charset="0"/>
            </a:endParaRPr>
          </a:p>
        </p:txBody>
      </p:sp>
      <p:sp>
        <p:nvSpPr>
          <p:cNvPr id="39957" name="AutoShape 21"/>
          <p:cNvSpPr>
            <a:spLocks/>
          </p:cNvSpPr>
          <p:nvPr/>
        </p:nvSpPr>
        <p:spPr bwMode="auto">
          <a:xfrm>
            <a:off x="3899835" y="5787342"/>
            <a:ext cx="1952625" cy="3438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  <a:defRPr/>
            </a:pPr>
            <a:r>
              <a:rPr lang="en-US" sz="1600" dirty="0" smtClean="0">
                <a:solidFill>
                  <a:srgbClr val="777C87"/>
                </a:solidFill>
                <a:latin typeface="Lato Regular" charset="0"/>
                <a:cs typeface="Lato Regular" charset="0"/>
                <a:sym typeface="Lato Regular" charset="0"/>
              </a:rPr>
              <a:t>JavaScript framework</a:t>
            </a:r>
            <a:endParaRPr lang="en-US" sz="1600" dirty="0">
              <a:solidFill>
                <a:srgbClr val="777C87"/>
              </a:solidFill>
              <a:latin typeface="Lato Regular" charset="0"/>
              <a:cs typeface="Lato Regular" charset="0"/>
            </a:endParaRPr>
          </a:p>
        </p:txBody>
      </p:sp>
      <p:sp>
        <p:nvSpPr>
          <p:cNvPr id="39958" name="AutoShape 22"/>
          <p:cNvSpPr>
            <a:spLocks/>
          </p:cNvSpPr>
          <p:nvPr/>
        </p:nvSpPr>
        <p:spPr bwMode="auto">
          <a:xfrm>
            <a:off x="4795979" y="4430184"/>
            <a:ext cx="1778000" cy="40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defRPr/>
            </a:pPr>
            <a:r>
              <a:rPr lang="en-US" sz="2400" dirty="0" smtClean="0">
                <a:solidFill>
                  <a:srgbClr val="2C2C2C"/>
                </a:solidFill>
                <a:latin typeface="Lato Bold" charset="0"/>
                <a:cs typeface="Lato Bold" charset="0"/>
                <a:sym typeface="Lato Bold" charset="0"/>
              </a:rPr>
              <a:t>Postman</a:t>
            </a:r>
            <a:endParaRPr lang="en-US" sz="2400" dirty="0">
              <a:cs typeface="Calibri" charset="0"/>
            </a:endParaRPr>
          </a:p>
        </p:txBody>
      </p:sp>
      <p:sp>
        <p:nvSpPr>
          <p:cNvPr id="39960" name="AutoShape 24"/>
          <p:cNvSpPr>
            <a:spLocks/>
          </p:cNvSpPr>
          <p:nvPr/>
        </p:nvSpPr>
        <p:spPr bwMode="auto">
          <a:xfrm>
            <a:off x="5724058" y="3621618"/>
            <a:ext cx="1776413" cy="47338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defRPr/>
            </a:pPr>
            <a:r>
              <a:rPr lang="en-US" sz="2400" dirty="0" smtClean="0">
                <a:solidFill>
                  <a:srgbClr val="2C2C2C"/>
                </a:solidFill>
                <a:latin typeface="Lato Bold" charset="0"/>
                <a:cs typeface="Lato Bold" charset="0"/>
                <a:sym typeface="Lato Bold" charset="0"/>
              </a:rPr>
              <a:t>PHPStorm</a:t>
            </a:r>
            <a:endParaRPr lang="en-US" sz="2400" dirty="0">
              <a:cs typeface="Calibri" charset="0"/>
            </a:endParaRPr>
          </a:p>
        </p:txBody>
      </p:sp>
      <p:sp>
        <p:nvSpPr>
          <p:cNvPr id="39963" name="AutoShape 27"/>
          <p:cNvSpPr>
            <a:spLocks/>
          </p:cNvSpPr>
          <p:nvPr/>
        </p:nvSpPr>
        <p:spPr bwMode="auto">
          <a:xfrm>
            <a:off x="1181101" y="493184"/>
            <a:ext cx="6319370" cy="7768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3200" b="1" dirty="0" smtClean="0">
                <a:solidFill>
                  <a:srgbClr val="313131"/>
                </a:solidFill>
                <a:latin typeface="Lato Black" charset="0"/>
                <a:cs typeface="Lato Black" charset="0"/>
                <a:sym typeface="Lato Black" charset="0"/>
              </a:rPr>
              <a:t>Tools </a:t>
            </a:r>
            <a:r>
              <a:rPr lang="en-US" sz="3200" dirty="0" smtClean="0">
                <a:solidFill>
                  <a:srgbClr val="313131"/>
                </a:solidFill>
                <a:latin typeface="Lato Black" charset="0"/>
                <a:cs typeface="Lato Black" charset="0"/>
                <a:sym typeface="Lato Black" charset="0"/>
              </a:rPr>
              <a:t>and Technology</a:t>
            </a:r>
            <a:endParaRPr lang="en-US" sz="3200" dirty="0">
              <a:cs typeface="Calibri" charset="0"/>
            </a:endParaRP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195388" y="6745818"/>
            <a:ext cx="6858000" cy="122767"/>
            <a:chOff x="-1" y="-1"/>
            <a:chExt cx="6858001" cy="91441"/>
          </a:xfrm>
        </p:grpSpPr>
        <p:sp>
          <p:nvSpPr>
            <p:cNvPr id="39966" name="AutoShape 30"/>
            <p:cNvSpPr>
              <a:spLocks/>
            </p:cNvSpPr>
            <p:nvPr/>
          </p:nvSpPr>
          <p:spPr bwMode="auto">
            <a:xfrm>
              <a:off x="-1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C7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39967" name="AutoShape 31"/>
            <p:cNvSpPr>
              <a:spLocks/>
            </p:cNvSpPr>
            <p:nvPr/>
          </p:nvSpPr>
          <p:spPr bwMode="auto">
            <a:xfrm>
              <a:off x="13715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84D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39968" name="AutoShape 32"/>
            <p:cNvSpPr>
              <a:spLocks/>
            </p:cNvSpPr>
            <p:nvPr/>
          </p:nvSpPr>
          <p:spPr bwMode="auto">
            <a:xfrm>
              <a:off x="27431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1B7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39969" name="AutoShape 33"/>
            <p:cNvSpPr>
              <a:spLocks/>
            </p:cNvSpPr>
            <p:nvPr/>
          </p:nvSpPr>
          <p:spPr bwMode="auto">
            <a:xfrm>
              <a:off x="41148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CC9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39970" name="AutoShape 34"/>
            <p:cNvSpPr>
              <a:spLocks/>
            </p:cNvSpPr>
            <p:nvPr/>
          </p:nvSpPr>
          <p:spPr bwMode="auto">
            <a:xfrm>
              <a:off x="54864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</p:grpSp>
      <p:sp>
        <p:nvSpPr>
          <p:cNvPr id="36" name="AutoShape 21"/>
          <p:cNvSpPr>
            <a:spLocks/>
          </p:cNvSpPr>
          <p:nvPr/>
        </p:nvSpPr>
        <p:spPr bwMode="auto">
          <a:xfrm>
            <a:off x="4797566" y="4835837"/>
            <a:ext cx="1952625" cy="3245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  <a:defRPr/>
            </a:pPr>
            <a:r>
              <a:rPr lang="en-US" sz="1600" dirty="0" smtClean="0">
                <a:solidFill>
                  <a:srgbClr val="777C87"/>
                </a:solidFill>
                <a:latin typeface="Lato Regular" charset="0"/>
                <a:cs typeface="Lato Regular" charset="0"/>
                <a:sym typeface="Lato Regular" charset="0"/>
              </a:rPr>
              <a:t>API testing tool</a:t>
            </a:r>
          </a:p>
        </p:txBody>
      </p:sp>
      <p:sp>
        <p:nvSpPr>
          <p:cNvPr id="37" name="AutoShape 21"/>
          <p:cNvSpPr>
            <a:spLocks/>
          </p:cNvSpPr>
          <p:nvPr/>
        </p:nvSpPr>
        <p:spPr bwMode="auto">
          <a:xfrm>
            <a:off x="5724058" y="4006476"/>
            <a:ext cx="682625" cy="1770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  <a:defRPr/>
            </a:pPr>
            <a:r>
              <a:rPr lang="en-US" sz="1600" dirty="0" smtClean="0">
                <a:solidFill>
                  <a:srgbClr val="777C87"/>
                </a:solidFill>
                <a:latin typeface="Lato Regular" charset="0"/>
                <a:cs typeface="Lato Regular" charset="0"/>
                <a:sym typeface="Lato Regular" charset="0"/>
              </a:rPr>
              <a:t>IDE</a:t>
            </a:r>
            <a:endParaRPr lang="en-US" sz="1600" dirty="0">
              <a:solidFill>
                <a:srgbClr val="777C87"/>
              </a:solidFill>
              <a:latin typeface="Lato Regular" charset="0"/>
              <a:cs typeface="Lato Regular" charset="0"/>
            </a:endParaRPr>
          </a:p>
        </p:txBody>
      </p:sp>
      <p:sp>
        <p:nvSpPr>
          <p:cNvPr id="40" name="AutoShape 22"/>
          <p:cNvSpPr>
            <a:spLocks/>
          </p:cNvSpPr>
          <p:nvPr/>
        </p:nvSpPr>
        <p:spPr bwMode="auto">
          <a:xfrm>
            <a:off x="1195388" y="1270000"/>
            <a:ext cx="6743701" cy="33530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  <a:defRPr/>
            </a:pPr>
            <a:r>
              <a:rPr lang="en-US" sz="1600" dirty="0" smtClean="0">
                <a:solidFill>
                  <a:srgbClr val="32AA90"/>
                </a:solidFill>
                <a:latin typeface="Verdana" charset="0"/>
                <a:cs typeface="Verdana" charset="0"/>
                <a:sym typeface="Verdana" charset="0"/>
              </a:rPr>
              <a:t>THAT SUPPORT </a:t>
            </a:r>
            <a:r>
              <a:rPr lang="en-US" sz="1600" dirty="0" smtClean="0">
                <a:solidFill>
                  <a:srgbClr val="32AA90"/>
                </a:solidFill>
                <a:latin typeface="Verdana" charset="0"/>
                <a:cs typeface="Verdana" charset="0"/>
                <a:sym typeface="Verdana" charset="0"/>
              </a:rPr>
              <a:t>SOFTWARE </a:t>
            </a:r>
            <a:r>
              <a:rPr lang="en-US" sz="1600" dirty="0" smtClean="0">
                <a:solidFill>
                  <a:srgbClr val="32AA90"/>
                </a:solidFill>
                <a:latin typeface="Verdana" charset="0"/>
                <a:cs typeface="Verdana" charset="0"/>
                <a:sym typeface="Verdana" charset="0"/>
              </a:rPr>
              <a:t>DEVELOPMENT</a:t>
            </a:r>
            <a:endParaRPr lang="en-US" sz="1600" dirty="0"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97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AutoShape 1"/>
          <p:cNvSpPr>
            <a:spLocks/>
          </p:cNvSpPr>
          <p:nvPr/>
        </p:nvSpPr>
        <p:spPr bwMode="auto">
          <a:xfrm>
            <a:off x="942975" y="1133537"/>
            <a:ext cx="6715125" cy="3028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  <a:defRPr/>
            </a:pPr>
            <a:r>
              <a:rPr lang="en-US" sz="1600" dirty="0" smtClean="0">
                <a:solidFill>
                  <a:srgbClr val="32AA90"/>
                </a:solidFill>
                <a:latin typeface="Verdana" charset="0"/>
                <a:cs typeface="Verdana" charset="0"/>
                <a:sym typeface="Verdana" charset="0"/>
              </a:rPr>
              <a:t>HOW IS THE DATA RELATED?</a:t>
            </a:r>
            <a:endParaRPr lang="en-US" sz="1600" dirty="0">
              <a:cs typeface="Calibri" charset="0"/>
            </a:endParaRPr>
          </a:p>
        </p:txBody>
      </p:sp>
      <p:sp>
        <p:nvSpPr>
          <p:cNvPr id="54274" name="AutoShape 2"/>
          <p:cNvSpPr>
            <a:spLocks/>
          </p:cNvSpPr>
          <p:nvPr/>
        </p:nvSpPr>
        <p:spPr bwMode="auto">
          <a:xfrm>
            <a:off x="942975" y="679450"/>
            <a:ext cx="5991225" cy="3725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3200" b="1" dirty="0" smtClean="0">
                <a:solidFill>
                  <a:srgbClr val="313131"/>
                </a:solidFill>
                <a:latin typeface="Lato Black" charset="0"/>
                <a:cs typeface="Lato Black" charset="0"/>
                <a:sym typeface="Lato Black" charset="0"/>
              </a:rPr>
              <a:t>Database </a:t>
            </a:r>
            <a:r>
              <a:rPr lang="en-US" sz="3200" dirty="0" smtClean="0">
                <a:solidFill>
                  <a:srgbClr val="313131"/>
                </a:solidFill>
                <a:latin typeface="Lato Black" charset="0"/>
                <a:cs typeface="Lato Black" charset="0"/>
                <a:sym typeface="Lato Black" charset="0"/>
              </a:rPr>
              <a:t>Design</a:t>
            </a:r>
            <a:endParaRPr lang="en-US" sz="3200" dirty="0">
              <a:cs typeface="Calibri" charset="0"/>
            </a:endParaRPr>
          </a:p>
        </p:txBody>
      </p:sp>
      <p:graphicFrame>
        <p:nvGraphicFramePr>
          <p:cNvPr id="542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822732"/>
              </p:ext>
            </p:extLst>
          </p:nvPr>
        </p:nvGraphicFramePr>
        <p:xfrm>
          <a:off x="687294" y="1902014"/>
          <a:ext cx="7799294" cy="4134222"/>
        </p:xfrm>
        <a:graphic>
          <a:graphicData uri="http://schemas.openxmlformats.org/drawingml/2006/table">
            <a:tbl>
              <a:tblPr/>
              <a:tblGrid>
                <a:gridCol w="1718235"/>
                <a:gridCol w="1763059"/>
                <a:gridCol w="2032000"/>
                <a:gridCol w="2286000"/>
              </a:tblGrid>
              <a:tr h="7624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7F7F7"/>
                          </a:solidFill>
                          <a:effectLst/>
                          <a:latin typeface="Lato Bold" charset="0"/>
                          <a:ea typeface="ＭＳ Ｐゴシック" charset="0"/>
                          <a:cs typeface="Lato Bold" charset="0"/>
                          <a:sym typeface="Lato Bold" charset="0"/>
                        </a:rPr>
                        <a:t>USER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19050" marR="19050" marT="25400" marB="2540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B6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7F7F7"/>
                          </a:solidFill>
                          <a:effectLst/>
                          <a:latin typeface="Lato Bold" charset="0"/>
                          <a:ea typeface="ＭＳ Ｐゴシック" charset="0"/>
                          <a:cs typeface="Lato Bold" charset="0"/>
                          <a:sym typeface="Lato Bold" charset="0"/>
                        </a:rPr>
                        <a:t>CAR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19050" marR="19050" marT="25400" marB="2540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C4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7F7F7"/>
                          </a:solidFill>
                          <a:effectLst/>
                          <a:latin typeface="Lato Bold" charset="0"/>
                          <a:ea typeface="ＭＳ Ｐゴシック" charset="0"/>
                          <a:cs typeface="Lato Bold" charset="0"/>
                          <a:sym typeface="Lato Bold" charset="0"/>
                        </a:rPr>
                        <a:t>SERVICE_TYPE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19050" marR="19050" marT="25400" marB="2540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B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7F7F7"/>
                          </a:solidFill>
                          <a:effectLst/>
                          <a:latin typeface="Lato Bold" charset="0"/>
                          <a:ea typeface="ＭＳ Ｐゴシック" charset="0"/>
                          <a:cs typeface="Lato Bold" charset="0"/>
                          <a:sym typeface="Lato Bold" charset="0"/>
                        </a:rPr>
                        <a:t>SERVICE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19050" marR="19050" marT="25400" marB="2540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7747"/>
                    </a:solidFill>
                  </a:tcPr>
                </a:tc>
              </a:tr>
              <a:tr h="788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 Regular" charset="0"/>
                          <a:ea typeface="ＭＳ Ｐゴシック" charset="0"/>
                          <a:cs typeface="Lato Regular" charset="0"/>
                          <a:sym typeface="Lato Regular" charset="0"/>
                        </a:rPr>
                        <a:t>id 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A9A9A"/>
                          </a:solidFill>
                          <a:effectLst/>
                          <a:latin typeface="Lato Regular" charset="0"/>
                          <a:ea typeface="ＭＳ Ｐゴシック" charset="0"/>
                          <a:cs typeface="Lato Regular" charset="0"/>
                          <a:sym typeface="Lato Regular" charset="0"/>
                        </a:rPr>
                        <a:t>PK</a:t>
                      </a:r>
                    </a:p>
                  </a:txBody>
                  <a:tcPr marL="19050" marR="19050" marT="25400" marB="2540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 Regular" charset="0"/>
                          <a:ea typeface="ＭＳ Ｐゴシック" charset="0"/>
                          <a:cs typeface="Lato Regular" charset="0"/>
                          <a:sym typeface="Lato Regular" charset="0"/>
                        </a:rPr>
                        <a:t>id 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A9A9A"/>
                          </a:solidFill>
                          <a:effectLst/>
                          <a:latin typeface="Lato Regular" charset="0"/>
                          <a:ea typeface="ＭＳ Ｐゴシック" charset="0"/>
                          <a:cs typeface="Lato Regular" charset="0"/>
                          <a:sym typeface="Lato Regular" charset="0"/>
                        </a:rPr>
                        <a:t>PK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A9A9A"/>
                        </a:solidFill>
                        <a:effectLst/>
                        <a:latin typeface="Lato Regular" charset="0"/>
                        <a:ea typeface="ＭＳ Ｐゴシック" charset="0"/>
                        <a:cs typeface="Lato Regular" charset="0"/>
                        <a:sym typeface="Lato Regular" charset="0"/>
                      </a:endParaRPr>
                    </a:p>
                  </a:txBody>
                  <a:tcPr marL="19050" marR="19050" marT="25400" marB="2540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 Regular" charset="0"/>
                          <a:ea typeface="ＭＳ Ｐゴシック" charset="0"/>
                          <a:cs typeface="Lato Regular" charset="0"/>
                          <a:sym typeface="Lato Regular" charset="0"/>
                        </a:rPr>
                        <a:t>id 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A9A9A"/>
                          </a:solidFill>
                          <a:effectLst/>
                          <a:latin typeface="Lato Regular" charset="0"/>
                          <a:ea typeface="ＭＳ Ｐゴシック" charset="0"/>
                          <a:cs typeface="Lato Regular" charset="0"/>
                          <a:sym typeface="Lato Regular" charset="0"/>
                        </a:rPr>
                        <a:t>PK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A9A9A"/>
                        </a:solidFill>
                        <a:effectLst/>
                        <a:latin typeface="Lato Regular" charset="0"/>
                        <a:ea typeface="ＭＳ Ｐゴシック" charset="0"/>
                        <a:cs typeface="Lato Regular" charset="0"/>
                        <a:sym typeface="Lato Regular" charset="0"/>
                      </a:endParaRPr>
                    </a:p>
                  </a:txBody>
                  <a:tcPr marL="19050" marR="19050" marT="25400" marB="2540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 Regular" charset="0"/>
                          <a:ea typeface="ＭＳ Ｐゴシック" charset="0"/>
                          <a:cs typeface="Lato Regular" charset="0"/>
                          <a:sym typeface="Lato Regular" charset="0"/>
                        </a:rPr>
                        <a:t>id 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A9A9A"/>
                          </a:solidFill>
                          <a:effectLst/>
                          <a:latin typeface="Lato Regular" charset="0"/>
                          <a:ea typeface="ＭＳ Ｐゴシック" charset="0"/>
                          <a:cs typeface="Lato Regular" charset="0"/>
                          <a:sym typeface="Lato Regular" charset="0"/>
                        </a:rPr>
                        <a:t>PK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A9A9A"/>
                        </a:solidFill>
                        <a:effectLst/>
                        <a:latin typeface="Lato Regular" charset="0"/>
                        <a:ea typeface="ＭＳ Ｐゴシック" charset="0"/>
                        <a:cs typeface="Lato Regular" charset="0"/>
                        <a:sym typeface="Lato Regular" charset="0"/>
                      </a:endParaRPr>
                    </a:p>
                  </a:txBody>
                  <a:tcPr marL="19050" marR="19050" marT="25400" marB="2540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86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 Regular" charset="0"/>
                          <a:ea typeface="ＭＳ Ｐゴシック" charset="0"/>
                          <a:cs typeface="Lato Regular" charset="0"/>
                          <a:sym typeface="Lato Regular" charset="0"/>
                        </a:rPr>
                        <a:t>username</a:t>
                      </a:r>
                      <a:endParaRPr kumimoji="0" lang="en-US" sz="20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19050" marR="19050" marT="25400" marB="2540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 Regular" charset="0"/>
                          <a:ea typeface="ＭＳ Ｐゴシック" charset="0"/>
                          <a:cs typeface="Lato Regular" charset="0"/>
                          <a:sym typeface="Lato Regular" charset="0"/>
                        </a:rPr>
                        <a:t>user_id 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A9A9A"/>
                          </a:solidFill>
                          <a:effectLst/>
                          <a:latin typeface="Lato Regular" charset="0"/>
                          <a:ea typeface="ＭＳ Ｐゴシック" charset="0"/>
                          <a:cs typeface="Lato Regular" charset="0"/>
                          <a:sym typeface="Lato Regular" charset="0"/>
                        </a:rPr>
                        <a:t>FK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19050" marR="19050" marT="25400" marB="2540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 Regular" charset="0"/>
                          <a:ea typeface="ＭＳ Ｐゴシック" charset="0"/>
                          <a:cs typeface="Lato Regular" charset="0"/>
                          <a:sym typeface="Lato Regular" charset="0"/>
                        </a:rPr>
                        <a:t>car_id 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A9A9A"/>
                          </a:solidFill>
                          <a:effectLst/>
                          <a:latin typeface="Lato Regular" charset="0"/>
                          <a:ea typeface="ＭＳ Ｐゴシック" charset="0"/>
                          <a:cs typeface="Lato Regular" charset="0"/>
                          <a:sym typeface="Lato Regular" charset="0"/>
                        </a:rPr>
                        <a:t>FK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19050" marR="19050" marT="25400" marB="2540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 Regular" charset="0"/>
                          <a:ea typeface="ＭＳ Ｐゴシック" charset="0"/>
                          <a:cs typeface="Lato Regular" charset="0"/>
                          <a:sym typeface="Lato Regular" charset="0"/>
                        </a:rPr>
                        <a:t>service_type_id 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A9A9A"/>
                          </a:solidFill>
                          <a:effectLst/>
                          <a:latin typeface="Lato Regular" charset="0"/>
                          <a:ea typeface="ＭＳ Ｐゴシック" charset="0"/>
                          <a:cs typeface="Lato Regular" charset="0"/>
                          <a:sym typeface="Lato Regular" charset="0"/>
                        </a:rPr>
                        <a:t>FK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19050" marR="19050" marT="25400" marB="2540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852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 Regular" charset="0"/>
                          <a:ea typeface="ＭＳ Ｐゴシック" charset="0"/>
                          <a:cs typeface="Lato Regular" charset="0"/>
                          <a:sym typeface="Lato Regular" charset="0"/>
                        </a:rPr>
                        <a:t>password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19050" marR="19050" marT="25400" marB="2540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 Regular" charset="0"/>
                          <a:ea typeface="ＭＳ Ｐゴシック" charset="0"/>
                          <a:cs typeface="Lato Regular" charset="0"/>
                          <a:sym typeface="Lato Regular" charset="0"/>
                        </a:rPr>
                        <a:t>name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19050" marR="19050" marT="25400" marB="2540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 Regular" charset="0"/>
                          <a:ea typeface="ＭＳ Ｐゴシック" charset="0"/>
                          <a:cs typeface="Lato Regular" charset="0"/>
                          <a:sym typeface="Lato Regular" charset="0"/>
                        </a:rPr>
                        <a:t>name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19050" marR="19050" marT="25400" marB="2540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 Regular" charset="0"/>
                          <a:ea typeface="ＭＳ Ｐゴシック" charset="0"/>
                          <a:cs typeface="Lato Regular" charset="0"/>
                          <a:sym typeface="Lato Regular" charset="0"/>
                        </a:rPr>
                        <a:t>mileage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19050" marR="19050" marT="25400" marB="2540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870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19050" marR="19050" marT="25400" marB="2540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 Regular" charset="0"/>
                          <a:ea typeface="ＭＳ Ｐゴシック" charset="0"/>
                          <a:cs typeface="Lato Regular" charset="0"/>
                          <a:sym typeface="Lato Regular" charset="0"/>
                        </a:rPr>
                        <a:t>mileage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19050" marR="19050" marT="25400" marB="2540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 Regular" charset="0"/>
                          <a:ea typeface="ＭＳ Ｐゴシック" charset="0"/>
                          <a:cs typeface="Lato Regular" charset="0"/>
                          <a:sym typeface="Lato Regular" charset="0"/>
                        </a:rPr>
                        <a:t>frequency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19050" marR="19050" marT="25400" marB="2540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 Regular" charset="0"/>
                          <a:ea typeface="ＭＳ Ｐゴシック" charset="0"/>
                          <a:cs typeface="Lato Regular" charset="0"/>
                          <a:sym typeface="Lato Regular" charset="0"/>
                        </a:rPr>
                        <a:t>date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19050" marR="19050" marT="25400" marB="2540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54355" name="Group 201"/>
          <p:cNvGrpSpPr>
            <a:grpSpLocks/>
          </p:cNvGrpSpPr>
          <p:nvPr/>
        </p:nvGrpSpPr>
        <p:grpSpPr bwMode="auto">
          <a:xfrm>
            <a:off x="1195388" y="6760633"/>
            <a:ext cx="6858000" cy="120651"/>
            <a:chOff x="-1" y="-1"/>
            <a:chExt cx="6858001" cy="91441"/>
          </a:xfrm>
        </p:grpSpPr>
        <p:sp>
          <p:nvSpPr>
            <p:cNvPr id="54474" name="AutoShape 202"/>
            <p:cNvSpPr>
              <a:spLocks/>
            </p:cNvSpPr>
            <p:nvPr/>
          </p:nvSpPr>
          <p:spPr bwMode="auto">
            <a:xfrm>
              <a:off x="-1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C7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54475" name="AutoShape 203"/>
            <p:cNvSpPr>
              <a:spLocks/>
            </p:cNvSpPr>
            <p:nvPr/>
          </p:nvSpPr>
          <p:spPr bwMode="auto">
            <a:xfrm>
              <a:off x="13715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84D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54476" name="AutoShape 204"/>
            <p:cNvSpPr>
              <a:spLocks/>
            </p:cNvSpPr>
            <p:nvPr/>
          </p:nvSpPr>
          <p:spPr bwMode="auto">
            <a:xfrm>
              <a:off x="27431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1B7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54477" name="AutoShape 205"/>
            <p:cNvSpPr>
              <a:spLocks/>
            </p:cNvSpPr>
            <p:nvPr/>
          </p:nvSpPr>
          <p:spPr bwMode="auto">
            <a:xfrm>
              <a:off x="41148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CC9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54478" name="AutoShape 206"/>
            <p:cNvSpPr>
              <a:spLocks/>
            </p:cNvSpPr>
            <p:nvPr/>
          </p:nvSpPr>
          <p:spPr bwMode="auto">
            <a:xfrm>
              <a:off x="54864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674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/>
          </p:cNvSpPr>
          <p:nvPr/>
        </p:nvSpPr>
        <p:spPr bwMode="auto">
          <a:xfrm>
            <a:off x="971552" y="2236822"/>
            <a:ext cx="640080" cy="64008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4F81BD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9219" name="AutoShape 3"/>
          <p:cNvSpPr>
            <a:spLocks/>
          </p:cNvSpPr>
          <p:nvPr/>
        </p:nvSpPr>
        <p:spPr bwMode="auto">
          <a:xfrm>
            <a:off x="971551" y="3544923"/>
            <a:ext cx="640080" cy="64240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3BB69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9220" name="AutoShape 4"/>
          <p:cNvSpPr>
            <a:spLocks/>
          </p:cNvSpPr>
          <p:nvPr/>
        </p:nvSpPr>
        <p:spPr bwMode="auto">
          <a:xfrm>
            <a:off x="971551" y="4786030"/>
            <a:ext cx="640080" cy="64008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A1C45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9223" name="AutoShape 7"/>
          <p:cNvSpPr>
            <a:spLocks/>
          </p:cNvSpPr>
          <p:nvPr/>
        </p:nvSpPr>
        <p:spPr bwMode="auto">
          <a:xfrm>
            <a:off x="1795648" y="4665317"/>
            <a:ext cx="2339975" cy="12906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defRPr/>
            </a:pPr>
            <a:r>
              <a:rPr lang="en-US" b="1" dirty="0" smtClean="0">
                <a:solidFill>
                  <a:srgbClr val="2C2C2C"/>
                </a:solidFill>
                <a:latin typeface="Lato Bold" charset="0"/>
                <a:cs typeface="Lato Bold" charset="0"/>
                <a:sym typeface="Lato Bold" charset="0"/>
              </a:rPr>
              <a:t>Client-side improvements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Lato Bold" charset="0"/>
                <a:cs typeface="Lato Bold" charset="0"/>
                <a:sym typeface="Lato Bold" charset="0"/>
              </a:rPr>
              <a:t>validation, improved error messages, store session data, aesthetics</a:t>
            </a:r>
            <a:endParaRPr lang="en-US" sz="1600" dirty="0">
              <a:solidFill>
                <a:schemeClr val="bg1">
                  <a:lumMod val="50000"/>
                </a:schemeClr>
              </a:solidFill>
              <a:cs typeface="Calibri" charset="0"/>
            </a:endParaRPr>
          </a:p>
        </p:txBody>
      </p:sp>
      <p:sp>
        <p:nvSpPr>
          <p:cNvPr id="9224" name="AutoShape 8"/>
          <p:cNvSpPr>
            <a:spLocks/>
          </p:cNvSpPr>
          <p:nvPr/>
        </p:nvSpPr>
        <p:spPr bwMode="auto">
          <a:xfrm>
            <a:off x="1795648" y="3694148"/>
            <a:ext cx="2507410" cy="4148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defRPr/>
            </a:pPr>
            <a:r>
              <a:rPr lang="en-US" b="1" dirty="0" smtClean="0">
                <a:solidFill>
                  <a:srgbClr val="2C2C2C"/>
                </a:solidFill>
                <a:latin typeface="Lato Bold" charset="0"/>
                <a:cs typeface="Lato Bold" charset="0"/>
                <a:sym typeface="Lato Bold" charset="0"/>
              </a:rPr>
              <a:t>Encryption</a:t>
            </a:r>
          </a:p>
          <a:p>
            <a:pPr>
              <a:spcBef>
                <a:spcPts val="600"/>
              </a:spcBef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9225" name="AutoShape 9"/>
          <p:cNvSpPr>
            <a:spLocks/>
          </p:cNvSpPr>
          <p:nvPr/>
        </p:nvSpPr>
        <p:spPr bwMode="auto">
          <a:xfrm>
            <a:off x="1795648" y="2237794"/>
            <a:ext cx="2507410" cy="1186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defRPr/>
            </a:pPr>
            <a:r>
              <a:rPr lang="en-US" b="1" dirty="0">
                <a:solidFill>
                  <a:srgbClr val="2C2C2C"/>
                </a:solidFill>
                <a:latin typeface="Lato Bold" charset="0"/>
                <a:cs typeface="Lato Bold" charset="0"/>
                <a:sym typeface="Lato Bold" charset="0"/>
              </a:rPr>
              <a:t>Summary pages for cumulative history and upcoming services </a:t>
            </a:r>
          </a:p>
        </p:txBody>
      </p:sp>
      <p:sp>
        <p:nvSpPr>
          <p:cNvPr id="9226" name="AutoShape 10"/>
          <p:cNvSpPr>
            <a:spLocks/>
          </p:cNvSpPr>
          <p:nvPr/>
        </p:nvSpPr>
        <p:spPr bwMode="auto">
          <a:xfrm>
            <a:off x="4913314" y="2236822"/>
            <a:ext cx="640080" cy="64008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EBB91C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9227" name="AutoShape 11"/>
          <p:cNvSpPr>
            <a:spLocks/>
          </p:cNvSpPr>
          <p:nvPr/>
        </p:nvSpPr>
        <p:spPr bwMode="auto">
          <a:xfrm>
            <a:off x="4913314" y="3468935"/>
            <a:ext cx="640080" cy="64008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EC7747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9228" name="AutoShape 12"/>
          <p:cNvSpPr>
            <a:spLocks/>
          </p:cNvSpPr>
          <p:nvPr/>
        </p:nvSpPr>
        <p:spPr bwMode="auto">
          <a:xfrm>
            <a:off x="4912220" y="4665317"/>
            <a:ext cx="640080" cy="64008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EC2B5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9229" name="AutoShape 13"/>
          <p:cNvSpPr>
            <a:spLocks/>
          </p:cNvSpPr>
          <p:nvPr/>
        </p:nvSpPr>
        <p:spPr bwMode="auto">
          <a:xfrm>
            <a:off x="5724340" y="2310904"/>
            <a:ext cx="2896719" cy="4709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defRPr/>
            </a:pPr>
            <a:r>
              <a:rPr lang="en-US" b="1" dirty="0">
                <a:solidFill>
                  <a:srgbClr val="2C2C2C"/>
                </a:solidFill>
                <a:latin typeface="Lato Bold" charset="0"/>
                <a:cs typeface="Lato Bold" charset="0"/>
                <a:sym typeface="Lato Bold" charset="0"/>
              </a:rPr>
              <a:t>Notifications for </a:t>
            </a:r>
            <a:r>
              <a:rPr lang="en-US" b="1" dirty="0" smtClean="0">
                <a:solidFill>
                  <a:srgbClr val="2C2C2C"/>
                </a:solidFill>
                <a:latin typeface="Lato Bold" charset="0"/>
                <a:cs typeface="Lato Bold" charset="0"/>
                <a:sym typeface="Lato Bold" charset="0"/>
              </a:rPr>
              <a:t>upcoming </a:t>
            </a:r>
            <a:r>
              <a:rPr lang="en-US" b="1" dirty="0">
                <a:solidFill>
                  <a:srgbClr val="2C2C2C"/>
                </a:solidFill>
                <a:latin typeface="Lato Bold" charset="0"/>
                <a:cs typeface="Lato Bold" charset="0"/>
                <a:sym typeface="Lato Bold" charset="0"/>
              </a:rPr>
              <a:t>services</a:t>
            </a:r>
          </a:p>
          <a:p>
            <a:pPr>
              <a:spcBef>
                <a:spcPts val="600"/>
              </a:spcBef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9230" name="AutoShape 14"/>
          <p:cNvSpPr>
            <a:spLocks/>
          </p:cNvSpPr>
          <p:nvPr/>
        </p:nvSpPr>
        <p:spPr bwMode="auto">
          <a:xfrm>
            <a:off x="5724340" y="3440677"/>
            <a:ext cx="2896719" cy="50694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defRPr/>
            </a:pPr>
            <a:r>
              <a:rPr lang="en-US" b="1" dirty="0">
                <a:solidFill>
                  <a:srgbClr val="2C2C2C"/>
                </a:solidFill>
                <a:latin typeface="Lato Bold" charset="0"/>
                <a:cs typeface="Lato Bold" charset="0"/>
                <a:sym typeface="Lato Bold" charset="0"/>
              </a:rPr>
              <a:t>Periodic job to automatically update estimated mileage</a:t>
            </a:r>
          </a:p>
        </p:txBody>
      </p:sp>
      <p:sp>
        <p:nvSpPr>
          <p:cNvPr id="9231" name="AutoShape 15"/>
          <p:cNvSpPr>
            <a:spLocks/>
          </p:cNvSpPr>
          <p:nvPr/>
        </p:nvSpPr>
        <p:spPr bwMode="auto">
          <a:xfrm>
            <a:off x="5724340" y="4710569"/>
            <a:ext cx="1776413" cy="5321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defRPr/>
            </a:pPr>
            <a:r>
              <a:rPr lang="en-US" b="1" dirty="0" smtClean="0">
                <a:solidFill>
                  <a:srgbClr val="2C2C2C"/>
                </a:solidFill>
                <a:latin typeface="Lato Bold" charset="0"/>
                <a:cs typeface="Lato Bold" charset="0"/>
                <a:sym typeface="Lato Bold" charset="0"/>
              </a:rPr>
              <a:t>Deploy to cloud</a:t>
            </a:r>
            <a:endParaRPr lang="en-US" dirty="0">
              <a:cs typeface="Calibri" charset="0"/>
            </a:endParaRPr>
          </a:p>
        </p:txBody>
      </p:sp>
      <p:sp>
        <p:nvSpPr>
          <p:cNvPr id="9238" name="AutoShape 22"/>
          <p:cNvSpPr>
            <a:spLocks/>
          </p:cNvSpPr>
          <p:nvPr/>
        </p:nvSpPr>
        <p:spPr bwMode="auto">
          <a:xfrm>
            <a:off x="1195388" y="1250205"/>
            <a:ext cx="6743701" cy="33530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  <a:defRPr/>
            </a:pPr>
            <a:r>
              <a:rPr lang="en-US" sz="1600" dirty="0" smtClean="0">
                <a:solidFill>
                  <a:srgbClr val="32AA90"/>
                </a:solidFill>
                <a:latin typeface="Verdana" charset="0"/>
                <a:cs typeface="Verdana" charset="0"/>
                <a:sym typeface="Verdana" charset="0"/>
              </a:rPr>
              <a:t>WHAT FEATURES STILL NEED FOCUS AND IMPROVEMENT?</a:t>
            </a:r>
            <a:endParaRPr lang="en-US" sz="1600" dirty="0">
              <a:cs typeface="Calibri" charset="0"/>
            </a:endParaRPr>
          </a:p>
        </p:txBody>
      </p:sp>
      <p:sp>
        <p:nvSpPr>
          <p:cNvPr id="9239" name="AutoShape 23"/>
          <p:cNvSpPr>
            <a:spLocks/>
          </p:cNvSpPr>
          <p:nvPr/>
        </p:nvSpPr>
        <p:spPr bwMode="auto">
          <a:xfrm>
            <a:off x="1195388" y="685801"/>
            <a:ext cx="5325034" cy="3725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3200" b="1" dirty="0" smtClean="0">
                <a:solidFill>
                  <a:srgbClr val="313131"/>
                </a:solidFill>
                <a:latin typeface="Lato Black" charset="0"/>
                <a:cs typeface="Lato Black" charset="0"/>
                <a:sym typeface="Lato Black" charset="0"/>
              </a:rPr>
              <a:t>Next </a:t>
            </a:r>
            <a:r>
              <a:rPr lang="en-US" sz="3200" dirty="0" smtClean="0">
                <a:solidFill>
                  <a:srgbClr val="313131"/>
                </a:solidFill>
                <a:latin typeface="Lato Black" charset="0"/>
                <a:cs typeface="Lato Black" charset="0"/>
                <a:sym typeface="Lato Black" charset="0"/>
              </a:rPr>
              <a:t>steps</a:t>
            </a:r>
            <a:endParaRPr lang="en-US" sz="3200" dirty="0">
              <a:cs typeface="Calibri" charset="0"/>
            </a:endParaRPr>
          </a:p>
        </p:txBody>
      </p:sp>
      <p:grpSp>
        <p:nvGrpSpPr>
          <p:cNvPr id="9244" name="Group 28"/>
          <p:cNvGrpSpPr>
            <a:grpSpLocks/>
          </p:cNvGrpSpPr>
          <p:nvPr/>
        </p:nvGrpSpPr>
        <p:grpSpPr bwMode="auto">
          <a:xfrm>
            <a:off x="1195388" y="6745818"/>
            <a:ext cx="6858000" cy="122767"/>
            <a:chOff x="-1" y="-1"/>
            <a:chExt cx="6858001" cy="91441"/>
          </a:xfrm>
        </p:grpSpPr>
        <p:sp>
          <p:nvSpPr>
            <p:cNvPr id="9245" name="AutoShape 29"/>
            <p:cNvSpPr>
              <a:spLocks/>
            </p:cNvSpPr>
            <p:nvPr/>
          </p:nvSpPr>
          <p:spPr bwMode="auto">
            <a:xfrm>
              <a:off x="-1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C7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6" name="AutoShape 30"/>
            <p:cNvSpPr>
              <a:spLocks/>
            </p:cNvSpPr>
            <p:nvPr/>
          </p:nvSpPr>
          <p:spPr bwMode="auto">
            <a:xfrm>
              <a:off x="13715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84D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7" name="AutoShape 31"/>
            <p:cNvSpPr>
              <a:spLocks/>
            </p:cNvSpPr>
            <p:nvPr/>
          </p:nvSpPr>
          <p:spPr bwMode="auto">
            <a:xfrm>
              <a:off x="27431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1B7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8" name="AutoShape 32"/>
            <p:cNvSpPr>
              <a:spLocks/>
            </p:cNvSpPr>
            <p:nvPr/>
          </p:nvSpPr>
          <p:spPr bwMode="auto">
            <a:xfrm>
              <a:off x="41148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CC9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9" name="AutoShape 33"/>
            <p:cNvSpPr>
              <a:spLocks/>
            </p:cNvSpPr>
            <p:nvPr/>
          </p:nvSpPr>
          <p:spPr bwMode="auto">
            <a:xfrm>
              <a:off x="54864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154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AutoShape 1"/>
          <p:cNvSpPr>
            <a:spLocks/>
          </p:cNvSpPr>
          <p:nvPr/>
        </p:nvSpPr>
        <p:spPr bwMode="auto">
          <a:xfrm>
            <a:off x="1194829" y="2190253"/>
            <a:ext cx="6704011" cy="401033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defRPr/>
            </a:pPr>
            <a:r>
              <a:rPr lang="es-ES" dirty="0" smtClean="0">
                <a:solidFill>
                  <a:srgbClr val="6F6F6F"/>
                </a:solidFill>
                <a:latin typeface="Lato Regular" charset="0"/>
                <a:cs typeface="Lato Regular" charset="0"/>
                <a:sym typeface="Lato Regular" charset="0"/>
              </a:rPr>
              <a:t>Ruebbelke, L. &amp; Ford, B. (2015). AngularJS in Action</a:t>
            </a:r>
          </a:p>
          <a:p>
            <a:pPr>
              <a:spcBef>
                <a:spcPts val="600"/>
              </a:spcBef>
              <a:defRPr/>
            </a:pPr>
            <a:endParaRPr lang="es-ES" dirty="0">
              <a:solidFill>
                <a:srgbClr val="6F6F6F"/>
              </a:solidFill>
              <a:latin typeface="Lato Regular" charset="0"/>
              <a:cs typeface="Lato Regular" charset="0"/>
              <a:sym typeface="Lato Regular" charset="0"/>
            </a:endParaRPr>
          </a:p>
          <a:p>
            <a:pPr>
              <a:spcBef>
                <a:spcPts val="600"/>
              </a:spcBef>
              <a:defRPr/>
            </a:pPr>
            <a:r>
              <a:rPr lang="es-ES" dirty="0" smtClean="0">
                <a:solidFill>
                  <a:srgbClr val="6F6F6F"/>
                </a:solidFill>
                <a:latin typeface="Lato Regular" charset="0"/>
                <a:cs typeface="Lato Regular" charset="0"/>
                <a:sym typeface="Lato Regular" charset="0"/>
              </a:rPr>
              <a:t>codeofaninja.com AngularJS tutorials</a:t>
            </a:r>
          </a:p>
          <a:p>
            <a:pPr>
              <a:spcBef>
                <a:spcPts val="600"/>
              </a:spcBef>
              <a:defRPr/>
            </a:pPr>
            <a:endParaRPr lang="es-ES" dirty="0">
              <a:solidFill>
                <a:srgbClr val="6F6F6F"/>
              </a:solidFill>
              <a:latin typeface="Lato Regular" charset="0"/>
              <a:cs typeface="Lato Regular" charset="0"/>
              <a:sym typeface="Lato Regular" charset="0"/>
            </a:endParaRPr>
          </a:p>
          <a:p>
            <a:pPr>
              <a:spcBef>
                <a:spcPts val="600"/>
              </a:spcBef>
              <a:defRPr/>
            </a:pPr>
            <a:r>
              <a:rPr lang="es-ES" dirty="0" smtClean="0">
                <a:solidFill>
                  <a:srgbClr val="6F6F6F"/>
                </a:solidFill>
                <a:latin typeface="Lato Regular" charset="0"/>
                <a:cs typeface="Lato Regular" charset="0"/>
                <a:sym typeface="Lato Regular" charset="0"/>
              </a:rPr>
              <a:t>doctrine-project.org</a:t>
            </a:r>
          </a:p>
          <a:p>
            <a:pPr>
              <a:spcBef>
                <a:spcPts val="600"/>
              </a:spcBef>
              <a:defRPr/>
            </a:pPr>
            <a:endParaRPr lang="es-ES" dirty="0">
              <a:solidFill>
                <a:srgbClr val="6F6F6F"/>
              </a:solidFill>
              <a:latin typeface="Lato Regular" charset="0"/>
              <a:cs typeface="Lato Regular" charset="0"/>
              <a:sym typeface="Lato Regular" charset="0"/>
            </a:endParaRPr>
          </a:p>
          <a:p>
            <a:pPr>
              <a:spcBef>
                <a:spcPts val="600"/>
              </a:spcBef>
              <a:defRPr/>
            </a:pPr>
            <a:endParaRPr lang="es-ES" dirty="0">
              <a:cs typeface="Calibri" charset="0"/>
            </a:endParaRPr>
          </a:p>
        </p:txBody>
      </p:sp>
      <p:sp>
        <p:nvSpPr>
          <p:cNvPr id="63490" name="AutoShape 2"/>
          <p:cNvSpPr>
            <a:spLocks/>
          </p:cNvSpPr>
          <p:nvPr/>
        </p:nvSpPr>
        <p:spPr bwMode="auto">
          <a:xfrm>
            <a:off x="1194829" y="1575922"/>
            <a:ext cx="6704012" cy="3005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  <a:defRPr/>
            </a:pPr>
            <a:r>
              <a:rPr lang="es-ES" sz="1600" dirty="0" smtClean="0">
                <a:solidFill>
                  <a:srgbClr val="32AA90"/>
                </a:solidFill>
                <a:latin typeface="Verdana" charset="0"/>
                <a:cs typeface="Verdana" charset="0"/>
                <a:sym typeface="Verdana" charset="0"/>
              </a:rPr>
              <a:t>MOST USED SOURCES</a:t>
            </a:r>
            <a:endParaRPr lang="es-ES" sz="1600" dirty="0">
              <a:cs typeface="Calibri" charset="0"/>
            </a:endParaRPr>
          </a:p>
        </p:txBody>
      </p:sp>
      <p:sp>
        <p:nvSpPr>
          <p:cNvPr id="63491" name="AutoShape 3"/>
          <p:cNvSpPr>
            <a:spLocks/>
          </p:cNvSpPr>
          <p:nvPr/>
        </p:nvSpPr>
        <p:spPr bwMode="auto">
          <a:xfrm>
            <a:off x="1200151" y="1046754"/>
            <a:ext cx="2638425" cy="3725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s-ES" sz="3600" b="1" dirty="0" smtClean="0">
                <a:solidFill>
                  <a:srgbClr val="313131"/>
                </a:solidFill>
                <a:latin typeface="Lato Black" charset="0"/>
                <a:cs typeface="Lato Black" charset="0"/>
                <a:sym typeface="Lato Black" charset="0"/>
              </a:rPr>
              <a:t>References</a:t>
            </a:r>
            <a:endParaRPr lang="es-ES" sz="3600" dirty="0">
              <a:cs typeface="Calibri" charset="0"/>
            </a:endParaRPr>
          </a:p>
        </p:txBody>
      </p:sp>
      <p:grpSp>
        <p:nvGrpSpPr>
          <p:cNvPr id="63500" name="Group 12"/>
          <p:cNvGrpSpPr>
            <a:grpSpLocks/>
          </p:cNvGrpSpPr>
          <p:nvPr/>
        </p:nvGrpSpPr>
        <p:grpSpPr bwMode="auto">
          <a:xfrm>
            <a:off x="1195388" y="6745818"/>
            <a:ext cx="6858000" cy="122767"/>
            <a:chOff x="-1" y="-1"/>
            <a:chExt cx="6858001" cy="91441"/>
          </a:xfrm>
        </p:grpSpPr>
        <p:sp>
          <p:nvSpPr>
            <p:cNvPr id="63501" name="AutoShape 13"/>
            <p:cNvSpPr>
              <a:spLocks/>
            </p:cNvSpPr>
            <p:nvPr/>
          </p:nvSpPr>
          <p:spPr bwMode="auto">
            <a:xfrm>
              <a:off x="-1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C7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63502" name="AutoShape 14"/>
            <p:cNvSpPr>
              <a:spLocks/>
            </p:cNvSpPr>
            <p:nvPr/>
          </p:nvSpPr>
          <p:spPr bwMode="auto">
            <a:xfrm>
              <a:off x="13715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84D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63503" name="AutoShape 15"/>
            <p:cNvSpPr>
              <a:spLocks/>
            </p:cNvSpPr>
            <p:nvPr/>
          </p:nvSpPr>
          <p:spPr bwMode="auto">
            <a:xfrm>
              <a:off x="27431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1B7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63504" name="AutoShape 16"/>
            <p:cNvSpPr>
              <a:spLocks/>
            </p:cNvSpPr>
            <p:nvPr/>
          </p:nvSpPr>
          <p:spPr bwMode="auto">
            <a:xfrm>
              <a:off x="41148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CC9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63505" name="AutoShape 17"/>
            <p:cNvSpPr>
              <a:spLocks/>
            </p:cNvSpPr>
            <p:nvPr/>
          </p:nvSpPr>
          <p:spPr bwMode="auto">
            <a:xfrm>
              <a:off x="54864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22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/>
          </p:cNvSpPr>
          <p:nvPr/>
        </p:nvSpPr>
        <p:spPr bwMode="auto">
          <a:xfrm>
            <a:off x="1233489" y="2698751"/>
            <a:ext cx="4862511" cy="5757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s-ES" sz="5400" b="1" dirty="0" smtClean="0">
                <a:solidFill>
                  <a:srgbClr val="313131"/>
                </a:solidFill>
                <a:latin typeface="Lato Black" charset="0"/>
                <a:cs typeface="Lato Black" charset="0"/>
                <a:sym typeface="Lato Black" charset="0"/>
              </a:rPr>
              <a:t>AUTO</a:t>
            </a:r>
            <a:r>
              <a:rPr lang="es-ES" sz="5400" dirty="0" smtClean="0">
                <a:solidFill>
                  <a:srgbClr val="808080"/>
                </a:solidFill>
                <a:latin typeface="Lato Light" charset="0"/>
                <a:cs typeface="Lato Light" charset="0"/>
                <a:sym typeface="Lato Light" charset="0"/>
              </a:rPr>
              <a:t>TRACK DEMO</a:t>
            </a:r>
            <a:endParaRPr lang="es-ES" sz="5400" dirty="0">
              <a:cs typeface="Calibri" charset="0"/>
            </a:endParaRP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1195388" y="6745818"/>
            <a:ext cx="6858000" cy="122767"/>
            <a:chOff x="-1" y="-1"/>
            <a:chExt cx="6858001" cy="91441"/>
          </a:xfrm>
        </p:grpSpPr>
        <p:sp>
          <p:nvSpPr>
            <p:cNvPr id="4101" name="AutoShape 5"/>
            <p:cNvSpPr>
              <a:spLocks/>
            </p:cNvSpPr>
            <p:nvPr/>
          </p:nvSpPr>
          <p:spPr bwMode="auto">
            <a:xfrm>
              <a:off x="-1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C7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102" name="AutoShape 6"/>
            <p:cNvSpPr>
              <a:spLocks/>
            </p:cNvSpPr>
            <p:nvPr/>
          </p:nvSpPr>
          <p:spPr bwMode="auto">
            <a:xfrm>
              <a:off x="13715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84D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103" name="AutoShape 7"/>
            <p:cNvSpPr>
              <a:spLocks/>
            </p:cNvSpPr>
            <p:nvPr/>
          </p:nvSpPr>
          <p:spPr bwMode="auto">
            <a:xfrm>
              <a:off x="27431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1B7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104" name="AutoShape 8"/>
            <p:cNvSpPr>
              <a:spLocks/>
            </p:cNvSpPr>
            <p:nvPr/>
          </p:nvSpPr>
          <p:spPr bwMode="auto">
            <a:xfrm>
              <a:off x="41148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CC9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105" name="AutoShape 9"/>
            <p:cNvSpPr>
              <a:spLocks/>
            </p:cNvSpPr>
            <p:nvPr/>
          </p:nvSpPr>
          <p:spPr bwMode="auto">
            <a:xfrm>
              <a:off x="54864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47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253</Words>
  <Application>Microsoft Macintosh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Malone</dc:creator>
  <cp:lastModifiedBy>Lauren Malone</cp:lastModifiedBy>
  <cp:revision>38</cp:revision>
  <dcterms:created xsi:type="dcterms:W3CDTF">2019-06-25T00:17:25Z</dcterms:created>
  <dcterms:modified xsi:type="dcterms:W3CDTF">2019-06-25T02:53:44Z</dcterms:modified>
</cp:coreProperties>
</file>