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61" r:id="rId3"/>
    <p:sldId id="257" r:id="rId4"/>
    <p:sldId id="266" r:id="rId5"/>
    <p:sldId id="265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635" autoAdjust="0"/>
  </p:normalViewPr>
  <p:slideViewPr>
    <p:cSldViewPr snapToGrid="0" snapToObjects="1">
      <p:cViewPr varScale="1">
        <p:scale>
          <a:sx n="124" d="100"/>
          <a:sy n="124" d="100"/>
        </p:scale>
        <p:origin x="-120" y="-23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7500"/>
            <a:ext cx="7543800" cy="2161646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6461760" cy="8890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1752600" cy="4876271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572000"/>
            <a:ext cx="7659687" cy="973667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210719"/>
            <a:ext cx="6135687" cy="13612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3657600" cy="53313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279261"/>
            <a:ext cx="3657600" cy="53313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79620"/>
            <a:ext cx="7772400" cy="49530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080000"/>
            <a:ext cx="7772401" cy="5080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17500"/>
            <a:ext cx="7772400" cy="4119033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9398"/>
            <a:ext cx="7772400" cy="495522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080000"/>
            <a:ext cx="7772400" cy="51054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620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62000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572000"/>
            <a:ext cx="685800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707467"/>
            <a:ext cx="548640" cy="3302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784184" y="3343487"/>
            <a:ext cx="197273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754552" y="1341120"/>
            <a:ext cx="20319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products/rstudio/downloa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MBE </a:t>
            </a:r>
            <a:r>
              <a:rPr lang="en-US" dirty="0" smtClean="0"/>
              <a:t>2017</a:t>
            </a:r>
            <a:br>
              <a:rPr lang="en-US" dirty="0" smtClean="0"/>
            </a:br>
            <a:r>
              <a:rPr lang="en-US" dirty="0" smtClean="0"/>
              <a:t>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Luis Malpica Cruz</a:t>
            </a:r>
          </a:p>
          <a:p>
            <a:r>
              <a:rPr lang="en-US" dirty="0" smtClean="0"/>
              <a:t>PhD Candidate</a:t>
            </a:r>
          </a:p>
          <a:p>
            <a:r>
              <a:rPr lang="en-US" dirty="0" smtClean="0"/>
              <a:t>E2O Research Group - SFU</a:t>
            </a:r>
          </a:p>
        </p:txBody>
      </p:sp>
    </p:spTree>
    <p:extLst>
      <p:ext uri="{BB962C8B-B14F-4D97-AF65-F5344CB8AC3E}">
        <p14:creationId xmlns:p14="http://schemas.microsoft.com/office/powerpoint/2010/main" val="329115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Needed software and codes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00162"/>
            <a:ext cx="7265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r>
              <a:rPr lang="en-US" sz="2400" dirty="0" smtClean="0"/>
              <a:t> (</a:t>
            </a:r>
            <a:r>
              <a:rPr lang="en-US" sz="2000" dirty="0" smtClean="0"/>
              <a:t>https://</a:t>
            </a:r>
            <a:r>
              <a:rPr lang="en-US" sz="2000" dirty="0" err="1" smtClean="0"/>
              <a:t>www.r-project.org</a:t>
            </a:r>
            <a:r>
              <a:rPr lang="en-US" sz="2000" dirty="0" smtClean="0"/>
              <a:t>/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b="1" dirty="0" smtClean="0"/>
              <a:t>R Studio </a:t>
            </a:r>
            <a:r>
              <a:rPr lang="en-US" sz="2400" dirty="0" smtClean="0"/>
              <a:t>(</a:t>
            </a:r>
            <a:r>
              <a:rPr lang="en-US" sz="2000" dirty="0" smtClean="0">
                <a:hlinkClick r:id="rId2"/>
              </a:rPr>
              <a:t>https://www.rstudio.com/products/rstudio/download/</a:t>
            </a:r>
            <a:r>
              <a:rPr lang="en-US" sz="2400" dirty="0" smtClean="0"/>
              <a:t>)</a:t>
            </a:r>
          </a:p>
          <a:p>
            <a:r>
              <a:rPr lang="en-US" dirty="0" smtClean="0"/>
              <a:t>*Desktop version...the free one</a:t>
            </a:r>
          </a:p>
          <a:p>
            <a:endParaRPr lang="en-US" dirty="0"/>
          </a:p>
          <a:p>
            <a:r>
              <a:rPr lang="en-US" sz="2400" dirty="0" smtClean="0"/>
              <a:t>Download file from:</a:t>
            </a:r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lmalpica</a:t>
            </a:r>
            <a:r>
              <a:rPr lang="en-US" sz="2400" dirty="0" smtClean="0"/>
              <a:t>/Rworkshop_MBE2017.git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03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28468"/>
            <a:ext cx="72656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Today:</a:t>
            </a:r>
          </a:p>
          <a:p>
            <a:endParaRPr lang="en-US" sz="2400" dirty="0"/>
          </a:p>
          <a:p>
            <a:r>
              <a:rPr lang="en-US" sz="2400" b="1" dirty="0" smtClean="0"/>
              <a:t>Stats in R, plotting in R</a:t>
            </a:r>
          </a:p>
        </p:txBody>
      </p:sp>
    </p:spTree>
    <p:extLst>
      <p:ext uri="{BB962C8B-B14F-4D97-AF65-F5344CB8AC3E}">
        <p14:creationId xmlns:p14="http://schemas.microsoft.com/office/powerpoint/2010/main" val="58518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analysis cycle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0" y="1109671"/>
            <a:ext cx="7867805" cy="39947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0207" y="5116176"/>
            <a:ext cx="4900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Modified from Hadley Wickham...borrowed from Sean Anderson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786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analysis 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7" y="1181365"/>
            <a:ext cx="8099264" cy="38768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20207" y="5116176"/>
            <a:ext cx="4900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Modified from Hadley Wickham...borrowed from Sean Anderson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508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223</TotalTime>
  <Words>107</Words>
  <Application>Microsoft Macintosh PowerPoint</Application>
  <PresentationFormat>On-screen Show (16:10)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MBE 2017 R workshop</vt:lpstr>
      <vt:lpstr>Needed software and codes</vt:lpstr>
      <vt:lpstr>Schedule</vt:lpstr>
      <vt:lpstr>The data analysis cycle</vt:lpstr>
      <vt:lpstr>The data analysis cycle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Malpica-Cruz</dc:creator>
  <cp:lastModifiedBy>Luis Malpica-Cruz</cp:lastModifiedBy>
  <cp:revision>13</cp:revision>
  <dcterms:created xsi:type="dcterms:W3CDTF">2017-05-03T03:41:09Z</dcterms:created>
  <dcterms:modified xsi:type="dcterms:W3CDTF">2017-05-12T22:49:53Z</dcterms:modified>
</cp:coreProperties>
</file>