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61" r:id="rId3"/>
    <p:sldId id="257" r:id="rId4"/>
    <p:sldId id="259" r:id="rId5"/>
    <p:sldId id="258" r:id="rId6"/>
    <p:sldId id="262" r:id="rId7"/>
    <p:sldId id="264" r:id="rId8"/>
    <p:sldId id="263" r:id="rId9"/>
    <p:sldId id="260" r:id="rId1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 autoAdjust="0"/>
    <p:restoredTop sz="94635" autoAdjust="0"/>
  </p:normalViewPr>
  <p:slideViewPr>
    <p:cSldViewPr snapToGrid="0" snapToObjects="1">
      <p:cViewPr varScale="1">
        <p:scale>
          <a:sx n="123" d="100"/>
          <a:sy n="123" d="100"/>
        </p:scale>
        <p:origin x="-144" y="-10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7500"/>
            <a:ext cx="7543800" cy="2161646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6461760" cy="8890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E-1133-0B46-9473-CB6D0827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1752600" cy="4876271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E-1133-0B46-9473-CB6D0827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E-1133-0B46-9473-CB6D0827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572000"/>
            <a:ext cx="7659687" cy="973667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210719"/>
            <a:ext cx="6135687" cy="13612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E-1133-0B46-9473-CB6D0827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3657600" cy="38252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80160"/>
            <a:ext cx="3657600" cy="38252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E-1133-0B46-9473-CB6D0827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3657600" cy="533135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36576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279261"/>
            <a:ext cx="3657600" cy="533135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812396"/>
            <a:ext cx="36576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E-1133-0B46-9473-CB6D0827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E-1133-0B46-9473-CB6D0827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E-1133-0B46-9473-CB6D082770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579620"/>
            <a:ext cx="7772400" cy="49530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5080000"/>
            <a:ext cx="7772401" cy="5080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E-1133-0B46-9473-CB6D082770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17500"/>
            <a:ext cx="7772400" cy="4119033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579398"/>
            <a:ext cx="7772400" cy="495522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5080000"/>
            <a:ext cx="7772400" cy="51054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710E1E-1133-0B46-9473-CB6D0827701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620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620000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572000"/>
            <a:ext cx="685800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707467"/>
            <a:ext cx="548640" cy="3302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2710E1E-1133-0B46-9473-CB6D0827701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784184" y="3343487"/>
            <a:ext cx="197273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754552" y="1341120"/>
            <a:ext cx="20319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C4A6A6F-B413-284F-9D90-7EFF8E9EBF7F}" type="datetimeFigureOut">
              <a:rPr lang="en-US" smtClean="0"/>
              <a:t>5/12/17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products/rstudio/downloa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MBE </a:t>
            </a:r>
            <a:r>
              <a:rPr lang="en-US" dirty="0" smtClean="0"/>
              <a:t>2017</a:t>
            </a:r>
            <a:br>
              <a:rPr lang="en-US" dirty="0" smtClean="0"/>
            </a:br>
            <a:r>
              <a:rPr lang="en-US" dirty="0" smtClean="0"/>
              <a:t>R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Luis Malpica Cruz</a:t>
            </a:r>
          </a:p>
          <a:p>
            <a:r>
              <a:rPr lang="en-US" dirty="0" smtClean="0"/>
              <a:t>PhD Candidate</a:t>
            </a:r>
          </a:p>
          <a:p>
            <a:r>
              <a:rPr lang="en-US" dirty="0" smtClean="0"/>
              <a:t>E2O Research Group - SFU</a:t>
            </a:r>
          </a:p>
        </p:txBody>
      </p:sp>
    </p:spTree>
    <p:extLst>
      <p:ext uri="{BB962C8B-B14F-4D97-AF65-F5344CB8AC3E}">
        <p14:creationId xmlns:p14="http://schemas.microsoft.com/office/powerpoint/2010/main" val="329115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Needed software and codes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00162"/>
            <a:ext cx="72656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r>
              <a:rPr lang="en-US" sz="2400" dirty="0" smtClean="0"/>
              <a:t> (</a:t>
            </a:r>
            <a:r>
              <a:rPr lang="en-US" sz="2000" dirty="0" smtClean="0"/>
              <a:t>https://</a:t>
            </a:r>
            <a:r>
              <a:rPr lang="en-US" sz="2000" dirty="0" err="1" smtClean="0"/>
              <a:t>www.r-project.org</a:t>
            </a:r>
            <a:r>
              <a:rPr lang="en-US" sz="2000" dirty="0" smtClean="0"/>
              <a:t>/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b="1" dirty="0" smtClean="0"/>
              <a:t>R Studio </a:t>
            </a:r>
            <a:r>
              <a:rPr lang="en-US" sz="2400" dirty="0" smtClean="0"/>
              <a:t>(</a:t>
            </a:r>
            <a:r>
              <a:rPr lang="en-US" sz="2000" dirty="0" smtClean="0">
                <a:hlinkClick r:id="rId2"/>
              </a:rPr>
              <a:t>https://www.rstudio.com/products/rstudio/download/</a:t>
            </a:r>
            <a:r>
              <a:rPr lang="en-US" sz="2400" dirty="0" smtClean="0"/>
              <a:t>)</a:t>
            </a:r>
          </a:p>
          <a:p>
            <a:r>
              <a:rPr lang="en-US" dirty="0" smtClean="0"/>
              <a:t>*Desktop version...the free one</a:t>
            </a:r>
          </a:p>
          <a:p>
            <a:endParaRPr lang="en-US" dirty="0"/>
          </a:p>
          <a:p>
            <a:r>
              <a:rPr lang="en-US" sz="2400" dirty="0" smtClean="0"/>
              <a:t>Download file from:</a:t>
            </a:r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lmalpica</a:t>
            </a:r>
            <a:r>
              <a:rPr lang="en-US" sz="2400" dirty="0" smtClean="0"/>
              <a:t>/Rworkshop_MBE2017.git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03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28468"/>
            <a:ext cx="72656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Today:</a:t>
            </a:r>
          </a:p>
          <a:p>
            <a:endParaRPr lang="en-US" sz="2400" dirty="0"/>
          </a:p>
          <a:p>
            <a:r>
              <a:rPr lang="en-US" sz="2400" b="1" dirty="0" smtClean="0"/>
              <a:t>Intro to R, tidy data, show of R</a:t>
            </a:r>
          </a:p>
          <a:p>
            <a:endParaRPr lang="en-US" sz="2400" dirty="0"/>
          </a:p>
          <a:p>
            <a:r>
              <a:rPr lang="en-US" sz="2400" dirty="0" smtClean="0"/>
              <a:t>Next day:</a:t>
            </a:r>
          </a:p>
          <a:p>
            <a:endParaRPr lang="en-US" sz="2400" dirty="0"/>
          </a:p>
          <a:p>
            <a:r>
              <a:rPr lang="en-US" sz="2400" b="1" dirty="0" smtClean="0"/>
              <a:t>Stats in R, plotting in R</a:t>
            </a:r>
          </a:p>
        </p:txBody>
      </p:sp>
    </p:spTree>
    <p:extLst>
      <p:ext uri="{BB962C8B-B14F-4D97-AF65-F5344CB8AC3E}">
        <p14:creationId xmlns:p14="http://schemas.microsoft.com/office/powerpoint/2010/main" val="58518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28468"/>
            <a:ext cx="72656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is R?</a:t>
            </a:r>
          </a:p>
          <a:p>
            <a:endParaRPr lang="en-US" sz="2400" dirty="0"/>
          </a:p>
          <a:p>
            <a:r>
              <a:rPr lang="en-US" sz="2400" dirty="0" smtClean="0"/>
              <a:t>Why not P...Q...or S?</a:t>
            </a:r>
          </a:p>
        </p:txBody>
      </p:sp>
    </p:spTree>
    <p:extLst>
      <p:ext uri="{BB962C8B-B14F-4D97-AF65-F5344CB8AC3E}">
        <p14:creationId xmlns:p14="http://schemas.microsoft.com/office/powerpoint/2010/main" val="2008722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67579"/>
            <a:ext cx="749098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open source</a:t>
            </a:r>
            <a:r>
              <a:rPr lang="en-US" sz="2400" dirty="0" smtClean="0"/>
              <a:t> </a:t>
            </a:r>
            <a:r>
              <a:rPr lang="en-US" sz="2400" b="1" dirty="0" smtClean="0"/>
              <a:t>programming language</a:t>
            </a:r>
            <a:r>
              <a:rPr lang="en-US" sz="2400" dirty="0" smtClean="0"/>
              <a:t> and software environment </a:t>
            </a:r>
            <a:r>
              <a:rPr lang="en-US" sz="2400" b="1" dirty="0" smtClean="0"/>
              <a:t>for</a:t>
            </a:r>
            <a:r>
              <a:rPr lang="en-US" sz="2400" dirty="0" smtClean="0"/>
              <a:t> </a:t>
            </a:r>
            <a:r>
              <a:rPr lang="en-US" sz="2400" b="1" dirty="0" smtClean="0"/>
              <a:t>statistical computing and graphics</a:t>
            </a:r>
            <a:r>
              <a:rPr lang="en-US" sz="2400" dirty="0" smtClean="0"/>
              <a:t> that is supported by the R Foundation for Statistical Computing.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83508" y="2427336"/>
            <a:ext cx="166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2017</a:t>
            </a:r>
            <a:endParaRPr lang="en-US" dirty="0"/>
          </a:p>
        </p:txBody>
      </p:sp>
      <p:pic>
        <p:nvPicPr>
          <p:cNvPr id="6" name="Picture 5" descr="OjVonSO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5"/>
          <a:stretch/>
        </p:blipFill>
        <p:spPr>
          <a:xfrm>
            <a:off x="2021179" y="2611693"/>
            <a:ext cx="4380394" cy="290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5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why???</a:t>
            </a:r>
            <a:endParaRPr lang="en-US" dirty="0"/>
          </a:p>
        </p:txBody>
      </p:sp>
      <p:pic>
        <p:nvPicPr>
          <p:cNvPr id="3" name="Picture 2" descr="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62" y="1567015"/>
            <a:ext cx="2765323" cy="276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1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why???</a:t>
            </a:r>
            <a:endParaRPr lang="en-US" dirty="0"/>
          </a:p>
        </p:txBody>
      </p:sp>
      <p:pic>
        <p:nvPicPr>
          <p:cNvPr id="5" name="Picture 4" descr="op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167" y="2147305"/>
            <a:ext cx="4094099" cy="28099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649869"/>
            <a:ext cx="7265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Open, shared, and reproducible research!!!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914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28468"/>
            <a:ext cx="7265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“R is free but not cheap” (Carl Schwarz)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Please, </a:t>
            </a:r>
            <a:r>
              <a:rPr lang="en-US" sz="2400" dirty="0"/>
              <a:t>ask away!</a:t>
            </a:r>
          </a:p>
          <a:p>
            <a:endParaRPr lang="en-US" sz="2400" dirty="0" smtClean="0"/>
          </a:p>
        </p:txBody>
      </p:sp>
      <p:pic>
        <p:nvPicPr>
          <p:cNvPr id="3" name="Picture 2" descr="questionmark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" t="3226" r="38994" b="7096"/>
          <a:stretch/>
        </p:blipFill>
        <p:spPr>
          <a:xfrm>
            <a:off x="5817745" y="2877984"/>
            <a:ext cx="2099714" cy="247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2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approach!</a:t>
            </a:r>
            <a:endParaRPr lang="en-US" dirty="0"/>
          </a:p>
        </p:txBody>
      </p:sp>
      <p:pic>
        <p:nvPicPr>
          <p:cNvPr id="4" name="Picture 3" descr="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192">
            <a:off x="1424389" y="2034004"/>
            <a:ext cx="2556392" cy="2477906"/>
          </a:xfrm>
          <a:prstGeom prst="rect">
            <a:avLst/>
          </a:prstGeom>
        </p:spPr>
      </p:pic>
      <p:pic>
        <p:nvPicPr>
          <p:cNvPr id="5" name="Picture 4" descr="g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9350">
            <a:off x="4480031" y="1833010"/>
            <a:ext cx="2576892" cy="2497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1184" y="2813606"/>
            <a:ext cx="1065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STOP!</a:t>
            </a:r>
          </a:p>
          <a:p>
            <a:r>
              <a:rPr lang="en-US" sz="2400" dirty="0" smtClean="0"/>
              <a:t>HELP!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45332" y="2862668"/>
            <a:ext cx="1065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GO!</a:t>
            </a:r>
          </a:p>
        </p:txBody>
      </p:sp>
    </p:spTree>
    <p:extLst>
      <p:ext uri="{BB962C8B-B14F-4D97-AF65-F5344CB8AC3E}">
        <p14:creationId xmlns:p14="http://schemas.microsoft.com/office/powerpoint/2010/main" val="104623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218</TotalTime>
  <Words>189</Words>
  <Application>Microsoft Macintosh PowerPoint</Application>
  <PresentationFormat>On-screen Show (16:10)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MBE 2017 R workshop</vt:lpstr>
      <vt:lpstr>Needed software and codes</vt:lpstr>
      <vt:lpstr>Schedule</vt:lpstr>
      <vt:lpstr>Intro to R</vt:lpstr>
      <vt:lpstr>Intro to R</vt:lpstr>
      <vt:lpstr>But why???</vt:lpstr>
      <vt:lpstr>But why???</vt:lpstr>
      <vt:lpstr>Intro to R</vt:lpstr>
      <vt:lpstr>Hands on approach!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Malpica-Cruz</dc:creator>
  <cp:lastModifiedBy>Luis Malpica-Cruz</cp:lastModifiedBy>
  <cp:revision>12</cp:revision>
  <dcterms:created xsi:type="dcterms:W3CDTF">2017-05-03T03:41:09Z</dcterms:created>
  <dcterms:modified xsi:type="dcterms:W3CDTF">2017-05-12T22:51:34Z</dcterms:modified>
</cp:coreProperties>
</file>