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ourceforge.net/projects/gnu-efi/"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Hello ! i am Laura i am a computer engineer, first of all sorry for my english (vallecas style), this is my first talk in </a:t>
            </a:r>
            <a:r>
              <a:rPr lang="es"/>
              <a:t>english</a:t>
            </a:r>
            <a:r>
              <a:rPr lang="es"/>
              <a:t>,  and i am going to talk about UEFI, I want to clarify concepts about this topic, my interest about that begins in my final project degree, two years ago a started to learn how to do boot apps, and how to do a bootloader and i see that is a lot of information, so complex, all in english and not </a:t>
            </a:r>
            <a:r>
              <a:rPr lang="es"/>
              <a:t>accessible</a:t>
            </a:r>
            <a:r>
              <a:rPr lang="es"/>
              <a:t> for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But now we have and open </a:t>
            </a:r>
            <a:r>
              <a:rPr lang="es"/>
              <a:t>standard</a:t>
            </a:r>
            <a:r>
              <a:rPr lang="es"/>
              <a:t> and every body can do a compliment uefi app . I will start with the definitions, explaining the more interesting data structure, some of implementations, and some extra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247b4b21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47b4b21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Implementaciones-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We have two free implementations, accesible with relative documentation about it, there are more but isn't for comercial purposes.</a:t>
            </a:r>
            <a:endParaRPr/>
          </a:p>
          <a:p>
            <a:pPr indent="0" lvl="0" marL="0" rtl="0" algn="l">
              <a:spcBef>
                <a:spcPts val="0"/>
              </a:spcBef>
              <a:spcAft>
                <a:spcPts val="0"/>
              </a:spcAft>
              <a:buClr>
                <a:schemeClr val="dk2"/>
              </a:buClr>
              <a:buSzPts val="1100"/>
              <a:buFont typeface="Arial"/>
              <a:buNone/>
            </a:pPr>
            <a:r>
              <a:rPr lang="es"/>
              <a:t>		-GNU-EFI:  is a gnu toolchain for build applications that can run in UEFI enviroment.</a:t>
            </a:r>
            <a:endParaRPr/>
          </a:p>
          <a:p>
            <a:pPr indent="0" lvl="0" marL="0" rtl="0" algn="l">
              <a:spcBef>
                <a:spcPts val="0"/>
              </a:spcBef>
              <a:spcAft>
                <a:spcPts val="0"/>
              </a:spcAft>
              <a:buClr>
                <a:schemeClr val="dk2"/>
              </a:buClr>
              <a:buSzPts val="1100"/>
              <a:buFont typeface="Arial"/>
              <a:buNone/>
            </a:pPr>
            <a:r>
              <a:rPr lang="es"/>
              <a:t>				</a:t>
            </a:r>
            <a:r>
              <a:rPr lang="es" u="sng">
                <a:solidFill>
                  <a:schemeClr val="hlink"/>
                </a:solidFill>
                <a:hlinkClick r:id="rId2"/>
              </a:rPr>
              <a:t>https://sourceforge.net/projects/gnu-efi/</a:t>
            </a:r>
            <a:endParaRPr/>
          </a:p>
          <a:p>
            <a:pPr indent="0" lvl="0" marL="0" rtl="0" algn="l">
              <a:spcBef>
                <a:spcPts val="0"/>
              </a:spcBef>
              <a:spcAft>
                <a:spcPts val="0"/>
              </a:spcAft>
              <a:buClr>
                <a:schemeClr val="dk2"/>
              </a:buClr>
              <a:buSzPts val="1100"/>
              <a:buFont typeface="Arial"/>
              <a:buNone/>
            </a:pPr>
            <a:r>
              <a:rPr lang="es"/>
              <a:t>		GNU-EFI is widely use for programsthat helps format and create bootable USB flash drives, like rufus, refit, Tails, Clover</a:t>
            </a:r>
            <a:endParaRPr/>
          </a:p>
          <a:p>
            <a:pPr indent="0" lvl="0" marL="0" rtl="0" algn="l">
              <a:spcBef>
                <a:spcPts val="0"/>
              </a:spcBef>
              <a:spcAft>
                <a:spcPts val="0"/>
              </a:spcAft>
              <a:buClr>
                <a:schemeClr val="dk2"/>
              </a:buClr>
              <a:buSzPts val="1100"/>
              <a:buFont typeface="Arial"/>
              <a:buNone/>
            </a:pPr>
            <a:r>
              <a:rPr lang="es"/>
              <a:t>		-EDKII: is framework implemented based in PI spec, it build all of the Firmware and UEFI boot. everybody can clone theri repository, and do all process or a part, it is formed in modules and packages.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247b4b21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47b4b21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coreboot is a little minimal code for initializing hardware, its need a payload </a:t>
            </a:r>
            <a:r>
              <a:rPr lang="es">
                <a:solidFill>
                  <a:schemeClr val="dk2"/>
                </a:solidFill>
              </a:rPr>
              <a:t>for boot an OS </a:t>
            </a:r>
            <a:r>
              <a:rPr lang="es"/>
              <a:t>(it is more than bootloader neither like other payloads)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Libreboot is a is a coreboot distribution (distro) with proprietary software removed, intended to be a free (libre) ‘BIOS’ replacement for your computer and  as a payload a grub Loader in the most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Coreboot </a:t>
            </a:r>
            <a:r>
              <a:rPr lang="es"/>
              <a:t>assumes</a:t>
            </a:r>
            <a:r>
              <a:rPr lang="es"/>
              <a:t> every bootloader  you want , even  someone compliment with UEFI. Coreboot It does not have the media drivers and  isnt provide services required by an OS, in that case UEFI payload provides UEFI services on top of coreboot  that allows UEFI OS boot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Intel FSP , Intel® Firmware Support Package (Intel® FSP) components, provides silicon initialization ingredients, in the image we can see in the case of we have an intel processor we need this package for the initialization.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247b4b21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47b4b21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Emulator: i </a:t>
            </a:r>
            <a:r>
              <a:rPr lang="es"/>
              <a:t>don't</a:t>
            </a:r>
            <a:r>
              <a:rPr lang="es"/>
              <a:t> talk about emulation of code, because it is enough with UEfi, but for say something, bochs is not an option, qemu only can emulate apps and drivers, edk II offers a “UEFI bios” for emulate GNU-EFI or EDKII apps. In EDK II too we have a variety of platform simulator. It is maybe a Qemu under that. </a:t>
            </a:r>
            <a:endParaRPr/>
          </a:p>
          <a:p>
            <a:pPr indent="0" lvl="0" marL="0" rtl="0" algn="l">
              <a:spcBef>
                <a:spcPts val="0"/>
              </a:spcBef>
              <a:spcAft>
                <a:spcPts val="0"/>
              </a:spcAft>
              <a:buNone/>
            </a:pPr>
            <a:r>
              <a:rPr lang="es"/>
              <a:t>Debug-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This talk begins with a Pekeinfo’s talk in H-con, it is about reversing firmwares, we want to add extra content for this talk but we </a:t>
            </a:r>
            <a:r>
              <a:rPr lang="es"/>
              <a:t>haven't</a:t>
            </a:r>
            <a:r>
              <a:rPr lang="es"/>
              <a:t> any time to do it, but we </a:t>
            </a:r>
            <a:r>
              <a:rPr lang="es"/>
              <a:t>encourage</a:t>
            </a:r>
            <a:r>
              <a:rPr lang="es"/>
              <a:t> to do an </a:t>
            </a:r>
            <a:r>
              <a:rPr lang="es"/>
              <a:t>assembly</a:t>
            </a:r>
            <a:r>
              <a:rPr lang="es"/>
              <a:t> here in faquin,  about this topic or another related.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 can put slides and slides of links but I recommend that for begin.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247b4b21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47b4b21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In the last years we were listened the word UEFI, but what is that? Is the new Bios? is a chip? Is new demon Intel-WIndows sotfware?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Uefi is only a specification that describes an interface between OS and platform firmware (AKA BIOS)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The interface have data tables with platform-relates information, boot and runtime services calls that are avaible to the operating system and it's loader.</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s"/>
              <a:t>It defines a set of of interfaces and structures that platform firmware must implement.</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Uefi wants to be</a:t>
            </a:r>
            <a:r>
              <a:rPr lang="es"/>
              <a:t> a standard enviroment for booting and pre-OS , where we can run pre-os apps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It was made by Intel for create a new form of booting for the Itanium procesor, it was called IBI (Intel boot initiative). In june of 2004 (two thousand and four) the foundation code was released, it was named Tiano, this code was evolved in to the framework EDK, EDKII and actually under the TianoCore community.</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247b4b21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47b4b21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Uefi it is based originally in in EFI Especcificatíon  published by Intel, this was  contributed for the UEfi forum for evolve to UEFI.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s"/>
              <a:t>The UEfi Forum is formed by tech companies to maintain and evolve the specificaciton, worlwide adoption and promotion of UEFI spec.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247b4b21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47b4b21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Explicación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247b4b21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47b4b2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 - Coherent, scalable platform enviroment: every new device require FW developers a lot of work to link the new capabilities of th device with the actual SW and often requires changes in the OS, the spec wants to define a complete solution for the FW to describe all pLatform features and surface platform capabilities.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 Abstraction of the OS from the FW: the spec defines a set of interfaces for the platform capabilities. When the bootloader use these interfaces it have less knowledge about the platform and firmware., and both can change independently of each other</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 Reasonable device abstraction free of legacy interfaces: bis</a:t>
            </a:r>
            <a:endParaRPr/>
          </a:p>
          <a:p>
            <a:pPr indent="0" lvl="0" marL="0" rtl="0" algn="l">
              <a:spcBef>
                <a:spcPts val="0"/>
              </a:spcBef>
              <a:spcAft>
                <a:spcPts val="0"/>
              </a:spcAft>
              <a:buClr>
                <a:schemeClr val="dk2"/>
              </a:buClr>
              <a:buSzPts val="1100"/>
              <a:buFont typeface="Arial"/>
              <a:buNone/>
            </a:pPr>
            <a:r>
              <a:rPr lang="es"/>
              <a:t> - Abstraction of Option ROMs from the firmware: they create a driver model , this is another interface for the bus types and to extend it.</a:t>
            </a:r>
            <a:endParaRPr/>
          </a:p>
          <a:p>
            <a:pPr indent="0" lvl="0" marL="0" rtl="0" algn="l">
              <a:spcBef>
                <a:spcPts val="0"/>
              </a:spcBef>
              <a:spcAft>
                <a:spcPts val="0"/>
              </a:spcAft>
              <a:buClr>
                <a:schemeClr val="dk2"/>
              </a:buClr>
              <a:buSzPts val="1100"/>
              <a:buFont typeface="Arial"/>
              <a:buNone/>
            </a:pPr>
            <a:r>
              <a:rPr lang="es"/>
              <a:t> - Architecturally shareable system partition: the spec defines persistent store on large mass storage media types for use by platform support code extensions to supplement the traditional approach.</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 The specification defines an open, extensible interface that lends itself to the creation of platform “drivers.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 Avoids redefining interfaces and structures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 Compatibility by design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247b4b21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47b4b21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2"/>
              </a:buClr>
              <a:buSzPts val="1100"/>
              <a:buFont typeface="Arial"/>
              <a:buNone/>
            </a:pPr>
            <a:r>
              <a:rPr lang="es"/>
              <a:t>- UEFI system table:primary data structure with data information and function calls to interface with the systems</a:t>
            </a:r>
            <a:endParaRPr/>
          </a:p>
          <a:p>
            <a:pPr indent="0" lvl="0" marL="0" rtl="0" algn="l">
              <a:spcBef>
                <a:spcPts val="0"/>
              </a:spcBef>
              <a:spcAft>
                <a:spcPts val="0"/>
              </a:spcAft>
              <a:buClr>
                <a:schemeClr val="dk2"/>
              </a:buClr>
              <a:buSzPts val="1100"/>
              <a:buFont typeface="Arial"/>
              <a:buNone/>
            </a:pPr>
            <a:r>
              <a:rPr lang="es"/>
              <a:t>	- Handle database and protocols: data structure in which  callable interfaces are registered</a:t>
            </a:r>
            <a:endParaRPr/>
          </a:p>
          <a:p>
            <a:pPr indent="0" lvl="0" marL="0" rtl="0" algn="l">
              <a:spcBef>
                <a:spcPts val="0"/>
              </a:spcBef>
              <a:spcAft>
                <a:spcPts val="0"/>
              </a:spcAft>
              <a:buClr>
                <a:schemeClr val="dk2"/>
              </a:buClr>
              <a:buSzPts val="1100"/>
              <a:buFont typeface="Arial"/>
              <a:buNone/>
            </a:pPr>
            <a:r>
              <a:rPr lang="es"/>
              <a:t>	- Uefi images: executable content</a:t>
            </a:r>
            <a:endParaRPr/>
          </a:p>
          <a:p>
            <a:pPr indent="0" lvl="0" marL="0" rtl="0" algn="l">
              <a:spcBef>
                <a:spcPts val="0"/>
              </a:spcBef>
              <a:spcAft>
                <a:spcPts val="0"/>
              </a:spcAft>
              <a:buClr>
                <a:schemeClr val="dk2"/>
              </a:buClr>
              <a:buSzPts val="1100"/>
              <a:buFont typeface="Arial"/>
              <a:buNone/>
            </a:pPr>
            <a:r>
              <a:rPr lang="es"/>
              <a:t>	- Events: UEFI does not support interrupts. instead uefi support polled drivers</a:t>
            </a:r>
            <a:endParaRPr/>
          </a:p>
          <a:p>
            <a:pPr indent="0" lvl="0" marL="0" rtl="0" algn="l">
              <a:spcBef>
                <a:spcPts val="0"/>
              </a:spcBef>
              <a:spcAft>
                <a:spcPts val="0"/>
              </a:spcAft>
              <a:buClr>
                <a:schemeClr val="dk2"/>
              </a:buClr>
              <a:buSzPts val="1100"/>
              <a:buFont typeface="Arial"/>
              <a:buNone/>
            </a:pPr>
            <a:r>
              <a:rPr lang="es"/>
              <a:t>	- Device path: data structure in which device information is stored (Path, bus, partition, important files in it)</a:t>
            </a:r>
            <a:endParaRPr/>
          </a:p>
          <a:p>
            <a:pPr indent="0" lvl="0" marL="0" rtl="0" algn="l">
              <a:spcBef>
                <a:spcPts val="0"/>
              </a:spcBef>
              <a:spcAft>
                <a:spcPts val="0"/>
              </a:spcAft>
              <a:buNone/>
            </a:pPr>
            <a:r>
              <a:rPr lang="es"/>
              <a:t>	- objects: all the things in Uefi interface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247b4b21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47b4b21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 System table: it has pointer to another tables,  to the services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Boot services and runtime services, these are minimum services that UEFI spec establishes, </a:t>
            </a:r>
            <a:endParaRPr/>
          </a:p>
          <a:p>
            <a:pPr indent="0" lvl="0" marL="0" rtl="0" algn="l">
              <a:spcBef>
                <a:spcPts val="0"/>
              </a:spcBef>
              <a:spcAft>
                <a:spcPts val="0"/>
              </a:spcAft>
              <a:buClr>
                <a:schemeClr val="dk2"/>
              </a:buClr>
              <a:buSzPts val="1100"/>
              <a:buFont typeface="Arial"/>
              <a:buNone/>
            </a:pPr>
            <a:r>
              <a:rPr lang="es"/>
              <a:t>		Boot services: have a minimal set of services for boot a OS like memory allocation services, events, timer, handler services (install, locate, openprotocol, locate handler), image services, (load, start, unload...) and the most important Exitbootservices.</a:t>
            </a:r>
            <a:endParaRPr/>
          </a:p>
          <a:p>
            <a:pPr indent="0" lvl="0" marL="0" rtl="0" algn="l">
              <a:spcBef>
                <a:spcPts val="0"/>
              </a:spcBef>
              <a:spcAft>
                <a:spcPts val="0"/>
              </a:spcAft>
              <a:buClr>
                <a:schemeClr val="dk2"/>
              </a:buClr>
              <a:buSzPts val="1100"/>
              <a:buFont typeface="Arial"/>
              <a:buNone/>
            </a:pPr>
            <a:r>
              <a:rPr lang="es"/>
              <a:t>		Runtime services: the most important services are, variables services, and virtual adresing.</a:t>
            </a:r>
            <a:endParaRPr/>
          </a:p>
          <a:p>
            <a:pPr indent="0" lvl="0" marL="0" rtl="0" algn="l">
              <a:spcBef>
                <a:spcPts val="0"/>
              </a:spcBef>
              <a:spcAft>
                <a:spcPts val="0"/>
              </a:spcAft>
              <a:buClr>
                <a:schemeClr val="dk2"/>
              </a:buClr>
              <a:buSzPts val="1100"/>
              <a:buFont typeface="Arial"/>
              <a:buNone/>
            </a:pPr>
            <a:r>
              <a:rPr lang="es"/>
              <a:t> 	Protocols services: extra services created by developers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s"/>
              <a:t>	Uefi Define a pointer for directly use of a console  in the system table for interact with the user, this console is transform in a really complex shell in EDKII implementation. we can interact with our firmware  more than a menu but in propietary implements , it isnt avaible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247b4b21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47b4b21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Handle database: is a collection of protocols, one handle have related protocols, but one protocol inst have more than one.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Protocols: is another data structure with it can be empty or contain , services, data, drivers, applications, path.. etc. these protocols can have and callable interfaces .they have a unique Guid  each one.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This information can be accesed by any executable image in the UEFI system.</a:t>
            </a:r>
            <a:endParaRPr/>
          </a:p>
          <a:p>
            <a:pPr indent="0" lvl="0" marL="0" rtl="0" algn="l">
              <a:spcBef>
                <a:spcPts val="0"/>
              </a:spcBef>
              <a:spcAft>
                <a:spcPts val="0"/>
              </a:spcAft>
              <a:buNone/>
            </a:pPr>
            <a:r>
              <a:rPr lang="es"/>
              <a:t> Protocols and  handles are accesible by services in the system table.  Is it not harcoded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247b4b21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47b4b21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Images: are all executables things in UEFI, a pointer of the handle created by the loader application and the system table is given like a parameter in the app, </a:t>
            </a:r>
            <a:r>
              <a:rPr lang="es">
                <a:solidFill>
                  <a:schemeClr val="dk2"/>
                </a:solidFill>
              </a:rPr>
              <a:t>the UEFI images can be loaded and relocated anywhere in the system memory</a:t>
            </a:r>
            <a:endParaRPr/>
          </a:p>
          <a:p>
            <a:pPr indent="0" lvl="0" marL="0" rtl="0" algn="l">
              <a:spcBef>
                <a:spcPts val="0"/>
              </a:spcBef>
              <a:spcAft>
                <a:spcPts val="0"/>
              </a:spcAft>
              <a:buClr>
                <a:schemeClr val="dk2"/>
              </a:buClr>
              <a:buSzPts val="1100"/>
              <a:buFont typeface="Arial"/>
              <a:buNone/>
            </a:pPr>
            <a:r>
              <a:rPr lang="es"/>
              <a:t>		</a:t>
            </a:r>
            <a:endParaRPr/>
          </a:p>
          <a:p>
            <a:pPr indent="0" lvl="0" marL="0" rtl="0" algn="l">
              <a:spcBef>
                <a:spcPts val="0"/>
              </a:spcBef>
              <a:spcAft>
                <a:spcPts val="0"/>
              </a:spcAft>
              <a:buClr>
                <a:schemeClr val="dk2"/>
              </a:buClr>
              <a:buSzPts val="1100"/>
              <a:buFont typeface="Arial"/>
              <a:buNone/>
            </a:pPr>
            <a:r>
              <a:rPr lang="es"/>
              <a:t>		apps: their memory and state is erased in the exit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BS drivers: their memory and state is erased when the boot loader gi8ve the control to the system</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s"/>
              <a:t>		RT drivers: memory and state persist throughout the evolution of the machine. they can be invoked by the OS</a:t>
            </a:r>
            <a:endParaRPr/>
          </a:p>
          <a:p>
            <a:pPr indent="0" lvl="0" marL="0" rtl="0" algn="l">
              <a:spcBef>
                <a:spcPts val="0"/>
              </a:spcBef>
              <a:spcAft>
                <a:spcPts val="0"/>
              </a:spcAft>
              <a:buClr>
                <a:schemeClr val="dk2"/>
              </a:buClr>
              <a:buSzPts val="1100"/>
              <a:buFont typeface="Arial"/>
              <a:buNone/>
            </a:pPr>
            <a:r>
              <a:rPr lang="es"/>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jpg"/><Relationship Id="rId4" Type="http://schemas.openxmlformats.org/officeDocument/2006/relationships/image" Target="../media/image30.jpg"/><Relationship Id="rId5"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31.jpg"/><Relationship Id="rId5" Type="http://schemas.openxmlformats.org/officeDocument/2006/relationships/image" Target="../media/image29.jpg"/><Relationship Id="rId6"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efi.org/" TargetMode="External"/><Relationship Id="rId4" Type="http://schemas.openxmlformats.org/officeDocument/2006/relationships/hyperlink" Target="http://www.tianocore.org/" TargetMode="External"/><Relationship Id="rId5" Type="http://schemas.openxmlformats.org/officeDocument/2006/relationships/hyperlink" Target="https://firmware.intel.com/learn/uefi/about-uefi" TargetMode="External"/><Relationship Id="rId6" Type="http://schemas.openxmlformats.org/officeDocument/2006/relationships/hyperlink" Target="https://wiki.osdev.org/UEF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3.jpg"/><Relationship Id="rId10" Type="http://schemas.openxmlformats.org/officeDocument/2006/relationships/image" Target="../media/image11.jpg"/><Relationship Id="rId9" Type="http://schemas.openxmlformats.org/officeDocument/2006/relationships/image" Target="../media/image24.jpg"/><Relationship Id="rId5" Type="http://schemas.openxmlformats.org/officeDocument/2006/relationships/image" Target="../media/image12.jpg"/><Relationship Id="rId6" Type="http://schemas.openxmlformats.org/officeDocument/2006/relationships/image" Target="../media/image1.jpg"/><Relationship Id="rId7" Type="http://schemas.openxmlformats.org/officeDocument/2006/relationships/image" Target="../media/image17.jpg"/><Relationship Id="rId8"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6.jpg"/><Relationship Id="rId5" Type="http://schemas.openxmlformats.org/officeDocument/2006/relationships/image" Target="../media/image2.jpg"/><Relationship Id="rId6" Type="http://schemas.openxmlformats.org/officeDocument/2006/relationships/image" Target="../media/image7.jpg"/><Relationship Id="rId7"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jpg"/><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UEFI</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Unified Extensible Firmware Interface</a:t>
            </a:r>
            <a:endParaRPr/>
          </a:p>
        </p:txBody>
      </p:sp>
      <p:sp>
        <p:nvSpPr>
          <p:cNvPr id="60" name="Google Shape;60;p13"/>
          <p:cNvSpPr txBox="1"/>
          <p:nvPr/>
        </p:nvSpPr>
        <p:spPr>
          <a:xfrm>
            <a:off x="5787800" y="3830600"/>
            <a:ext cx="4889100" cy="147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Laura Maño Archilla</a:t>
            </a:r>
            <a:endParaRPr/>
          </a:p>
          <a:p>
            <a:pPr indent="0" lvl="0" marL="0" rtl="0" algn="l">
              <a:spcBef>
                <a:spcPts val="0"/>
              </a:spcBef>
              <a:spcAft>
                <a:spcPts val="0"/>
              </a:spcAft>
              <a:buNone/>
            </a:pPr>
            <a:r>
              <a:rPr lang="es"/>
              <a:t>https://github.com/lmanoarchilla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Open Implementations</a:t>
            </a:r>
            <a:endParaRPr/>
          </a:p>
        </p:txBody>
      </p:sp>
      <p:sp>
        <p:nvSpPr>
          <p:cNvPr id="139" name="Google Shape;13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2"/>
          <p:cNvPicPr preferRelativeResize="0"/>
          <p:nvPr/>
        </p:nvPicPr>
        <p:blipFill>
          <a:blip r:embed="rId3">
            <a:alphaModFix/>
          </a:blip>
          <a:stretch>
            <a:fillRect/>
          </a:stretch>
        </p:blipFill>
        <p:spPr>
          <a:xfrm>
            <a:off x="544849" y="2571750"/>
            <a:ext cx="2981000" cy="1899125"/>
          </a:xfrm>
          <a:prstGeom prst="rect">
            <a:avLst/>
          </a:prstGeom>
          <a:noFill/>
          <a:ln>
            <a:noFill/>
          </a:ln>
        </p:spPr>
      </p:pic>
      <p:pic>
        <p:nvPicPr>
          <p:cNvPr id="141" name="Google Shape;141;p22"/>
          <p:cNvPicPr preferRelativeResize="0"/>
          <p:nvPr/>
        </p:nvPicPr>
        <p:blipFill>
          <a:blip r:embed="rId4">
            <a:alphaModFix/>
          </a:blip>
          <a:stretch>
            <a:fillRect/>
          </a:stretch>
        </p:blipFill>
        <p:spPr>
          <a:xfrm>
            <a:off x="474800" y="1188000"/>
            <a:ext cx="2310475" cy="1074300"/>
          </a:xfrm>
          <a:prstGeom prst="rect">
            <a:avLst/>
          </a:prstGeom>
          <a:noFill/>
          <a:ln>
            <a:noFill/>
          </a:ln>
        </p:spPr>
      </p:pic>
      <p:pic>
        <p:nvPicPr>
          <p:cNvPr id="142" name="Google Shape;142;p22"/>
          <p:cNvPicPr preferRelativeResize="0"/>
          <p:nvPr/>
        </p:nvPicPr>
        <p:blipFill>
          <a:blip r:embed="rId5">
            <a:alphaModFix/>
          </a:blip>
          <a:stretch>
            <a:fillRect/>
          </a:stretch>
        </p:blipFill>
        <p:spPr>
          <a:xfrm>
            <a:off x="3635125" y="1440175"/>
            <a:ext cx="5105825" cy="296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More open implementations</a:t>
            </a:r>
            <a:endParaRPr/>
          </a:p>
        </p:txBody>
      </p:sp>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3"/>
          <p:cNvPicPr preferRelativeResize="0"/>
          <p:nvPr/>
        </p:nvPicPr>
        <p:blipFill>
          <a:blip r:embed="rId3">
            <a:alphaModFix/>
          </a:blip>
          <a:stretch>
            <a:fillRect/>
          </a:stretch>
        </p:blipFill>
        <p:spPr>
          <a:xfrm>
            <a:off x="311700" y="1108338"/>
            <a:ext cx="1212150" cy="1141876"/>
          </a:xfrm>
          <a:prstGeom prst="rect">
            <a:avLst/>
          </a:prstGeom>
          <a:noFill/>
          <a:ln>
            <a:noFill/>
          </a:ln>
        </p:spPr>
      </p:pic>
      <p:pic>
        <p:nvPicPr>
          <p:cNvPr id="150" name="Google Shape;150;p23"/>
          <p:cNvPicPr preferRelativeResize="0"/>
          <p:nvPr/>
        </p:nvPicPr>
        <p:blipFill>
          <a:blip r:embed="rId4">
            <a:alphaModFix/>
          </a:blip>
          <a:stretch>
            <a:fillRect/>
          </a:stretch>
        </p:blipFill>
        <p:spPr>
          <a:xfrm>
            <a:off x="7620150" y="3190325"/>
            <a:ext cx="1212150" cy="1330700"/>
          </a:xfrm>
          <a:prstGeom prst="rect">
            <a:avLst/>
          </a:prstGeom>
          <a:noFill/>
          <a:ln>
            <a:noFill/>
          </a:ln>
        </p:spPr>
      </p:pic>
      <p:pic>
        <p:nvPicPr>
          <p:cNvPr id="151" name="Google Shape;151;p23"/>
          <p:cNvPicPr preferRelativeResize="0"/>
          <p:nvPr/>
        </p:nvPicPr>
        <p:blipFill>
          <a:blip r:embed="rId5">
            <a:alphaModFix/>
          </a:blip>
          <a:stretch>
            <a:fillRect/>
          </a:stretch>
        </p:blipFill>
        <p:spPr>
          <a:xfrm>
            <a:off x="311699" y="2290125"/>
            <a:ext cx="2509150" cy="2302850"/>
          </a:xfrm>
          <a:prstGeom prst="rect">
            <a:avLst/>
          </a:prstGeom>
          <a:noFill/>
          <a:ln>
            <a:noFill/>
          </a:ln>
        </p:spPr>
      </p:pic>
      <p:pic>
        <p:nvPicPr>
          <p:cNvPr id="152" name="Google Shape;152;p23"/>
          <p:cNvPicPr preferRelativeResize="0"/>
          <p:nvPr/>
        </p:nvPicPr>
        <p:blipFill rotWithShape="1">
          <a:blip r:embed="rId6">
            <a:alphaModFix/>
          </a:blip>
          <a:srcRect b="-39625" l="0" r="-22789" t="0"/>
          <a:stretch/>
        </p:blipFill>
        <p:spPr>
          <a:xfrm>
            <a:off x="2820850" y="1755025"/>
            <a:ext cx="5256925" cy="268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Extras and links</a:t>
            </a:r>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http://uefi.org/</a:t>
            </a:r>
            <a:endParaRPr/>
          </a:p>
          <a:p>
            <a:pPr indent="0" lvl="0" marL="0" rtl="0" algn="l">
              <a:spcBef>
                <a:spcPts val="1600"/>
              </a:spcBef>
              <a:spcAft>
                <a:spcPts val="0"/>
              </a:spcAft>
              <a:buNone/>
            </a:pPr>
            <a:r>
              <a:rPr lang="es" u="sng">
                <a:solidFill>
                  <a:schemeClr val="hlink"/>
                </a:solidFill>
                <a:hlinkClick r:id="rId4"/>
              </a:rPr>
              <a:t>http://www.tianocore.org/</a:t>
            </a:r>
            <a:endParaRPr/>
          </a:p>
          <a:p>
            <a:pPr indent="0" lvl="0" marL="0" rtl="0" algn="l">
              <a:spcBef>
                <a:spcPts val="1600"/>
              </a:spcBef>
              <a:spcAft>
                <a:spcPts val="0"/>
              </a:spcAft>
              <a:buNone/>
            </a:pPr>
            <a:r>
              <a:rPr lang="es" u="sng">
                <a:solidFill>
                  <a:schemeClr val="hlink"/>
                </a:solidFill>
                <a:hlinkClick r:id="rId5"/>
              </a:rPr>
              <a:t>https://firmware.intel.com/learn/uefi/about-uefi</a:t>
            </a:r>
            <a:endParaRPr/>
          </a:p>
          <a:p>
            <a:pPr indent="0" lvl="0" marL="0" rtl="0" algn="l">
              <a:spcBef>
                <a:spcPts val="1600"/>
              </a:spcBef>
              <a:spcAft>
                <a:spcPts val="0"/>
              </a:spcAft>
              <a:buNone/>
            </a:pPr>
            <a:r>
              <a:rPr lang="es" u="sng">
                <a:solidFill>
                  <a:schemeClr val="hlink"/>
                </a:solidFill>
                <a:hlinkClick r:id="rId6"/>
              </a:rPr>
              <a:t>https://wiki.osdev.org/UEFI</a:t>
            </a:r>
            <a:endParaRPr/>
          </a:p>
          <a:p>
            <a:pPr indent="0" lvl="0" marL="0" rtl="0" algn="l">
              <a:spcBef>
                <a:spcPts val="1600"/>
              </a:spcBef>
              <a:spcAft>
                <a:spcPts val="0"/>
              </a:spcAft>
              <a:buNone/>
            </a:pPr>
            <a:r>
              <a:rPr lang="es"/>
              <a:t>https://www.coreboot.org/</a:t>
            </a:r>
            <a:endParaRPr/>
          </a:p>
          <a:p>
            <a:pPr indent="0" lvl="0" marL="0" rtl="0" algn="l">
              <a:spcBef>
                <a:spcPts val="1600"/>
              </a:spcBef>
              <a:spcAft>
                <a:spcPts val="1600"/>
              </a:spcAft>
              <a:buNone/>
            </a:pPr>
            <a:r>
              <a:rPr lang="es"/>
              <a:t>https://msdn.microsoft.com/es-es/library/windows/hardware/dn938339%28v=vs.85%29.aspx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What the hell is UEFI?</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2599638" y="1546675"/>
            <a:ext cx="3944725" cy="2628001"/>
          </a:xfrm>
          <a:prstGeom prst="rect">
            <a:avLst/>
          </a:prstGeom>
          <a:noFill/>
          <a:ln>
            <a:noFill/>
          </a:ln>
        </p:spPr>
      </p:pic>
      <p:pic>
        <p:nvPicPr>
          <p:cNvPr id="68" name="Google Shape;68;p14"/>
          <p:cNvPicPr preferRelativeResize="0"/>
          <p:nvPr/>
        </p:nvPicPr>
        <p:blipFill>
          <a:blip r:embed="rId4">
            <a:alphaModFix/>
          </a:blip>
          <a:stretch>
            <a:fillRect/>
          </a:stretch>
        </p:blipFill>
        <p:spPr>
          <a:xfrm>
            <a:off x="76675" y="915176"/>
            <a:ext cx="2221025" cy="1194750"/>
          </a:xfrm>
          <a:prstGeom prst="rect">
            <a:avLst/>
          </a:prstGeom>
          <a:noFill/>
          <a:ln>
            <a:noFill/>
          </a:ln>
        </p:spPr>
      </p:pic>
      <p:pic>
        <p:nvPicPr>
          <p:cNvPr id="69" name="Google Shape;69;p14"/>
          <p:cNvPicPr preferRelativeResize="0"/>
          <p:nvPr/>
        </p:nvPicPr>
        <p:blipFill>
          <a:blip r:embed="rId5">
            <a:alphaModFix/>
          </a:blip>
          <a:stretch>
            <a:fillRect/>
          </a:stretch>
        </p:blipFill>
        <p:spPr>
          <a:xfrm>
            <a:off x="2495125" y="1056500"/>
            <a:ext cx="2481101" cy="912108"/>
          </a:xfrm>
          <a:prstGeom prst="rect">
            <a:avLst/>
          </a:prstGeom>
          <a:noFill/>
          <a:ln>
            <a:noFill/>
          </a:ln>
        </p:spPr>
      </p:pic>
      <p:pic>
        <p:nvPicPr>
          <p:cNvPr id="70" name="Google Shape;70;p14"/>
          <p:cNvPicPr preferRelativeResize="0"/>
          <p:nvPr/>
        </p:nvPicPr>
        <p:blipFill>
          <a:blip r:embed="rId6">
            <a:alphaModFix/>
          </a:blip>
          <a:stretch>
            <a:fillRect/>
          </a:stretch>
        </p:blipFill>
        <p:spPr>
          <a:xfrm>
            <a:off x="6133176" y="2857900"/>
            <a:ext cx="2557799" cy="1600224"/>
          </a:xfrm>
          <a:prstGeom prst="rect">
            <a:avLst/>
          </a:prstGeom>
          <a:noFill/>
          <a:ln>
            <a:noFill/>
          </a:ln>
        </p:spPr>
      </p:pic>
      <p:pic>
        <p:nvPicPr>
          <p:cNvPr id="71" name="Google Shape;71;p14"/>
          <p:cNvPicPr preferRelativeResize="0"/>
          <p:nvPr/>
        </p:nvPicPr>
        <p:blipFill>
          <a:blip r:embed="rId7">
            <a:alphaModFix/>
          </a:blip>
          <a:stretch>
            <a:fillRect/>
          </a:stretch>
        </p:blipFill>
        <p:spPr>
          <a:xfrm>
            <a:off x="4495162" y="3495625"/>
            <a:ext cx="1818638" cy="2139699"/>
          </a:xfrm>
          <a:prstGeom prst="rect">
            <a:avLst/>
          </a:prstGeom>
          <a:noFill/>
          <a:ln>
            <a:noFill/>
          </a:ln>
        </p:spPr>
      </p:pic>
      <p:pic>
        <p:nvPicPr>
          <p:cNvPr id="72" name="Google Shape;72;p14"/>
          <p:cNvPicPr preferRelativeResize="0"/>
          <p:nvPr/>
        </p:nvPicPr>
        <p:blipFill>
          <a:blip r:embed="rId8">
            <a:alphaModFix/>
          </a:blip>
          <a:stretch>
            <a:fillRect/>
          </a:stretch>
        </p:blipFill>
        <p:spPr>
          <a:xfrm>
            <a:off x="129988" y="2202025"/>
            <a:ext cx="2783449" cy="1756326"/>
          </a:xfrm>
          <a:prstGeom prst="rect">
            <a:avLst/>
          </a:prstGeom>
          <a:noFill/>
          <a:ln>
            <a:noFill/>
          </a:ln>
        </p:spPr>
      </p:pic>
      <p:pic>
        <p:nvPicPr>
          <p:cNvPr id="73" name="Google Shape;73;p14"/>
          <p:cNvPicPr preferRelativeResize="0"/>
          <p:nvPr/>
        </p:nvPicPr>
        <p:blipFill>
          <a:blip r:embed="rId9">
            <a:alphaModFix/>
          </a:blip>
          <a:stretch>
            <a:fillRect/>
          </a:stretch>
        </p:blipFill>
        <p:spPr>
          <a:xfrm>
            <a:off x="1122138" y="3407724"/>
            <a:ext cx="2481124" cy="1365100"/>
          </a:xfrm>
          <a:prstGeom prst="rect">
            <a:avLst/>
          </a:prstGeom>
          <a:noFill/>
          <a:ln>
            <a:noFill/>
          </a:ln>
        </p:spPr>
      </p:pic>
      <p:pic>
        <p:nvPicPr>
          <p:cNvPr id="74" name="Google Shape;74;p14"/>
          <p:cNvPicPr preferRelativeResize="0"/>
          <p:nvPr/>
        </p:nvPicPr>
        <p:blipFill>
          <a:blip r:embed="rId10">
            <a:alphaModFix/>
          </a:blip>
          <a:stretch>
            <a:fillRect/>
          </a:stretch>
        </p:blipFill>
        <p:spPr>
          <a:xfrm>
            <a:off x="5735901" y="0"/>
            <a:ext cx="2813350" cy="28863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UEFI FORUM</a:t>
            </a:r>
            <a:endParaRPr/>
          </a:p>
        </p:txBody>
      </p:sp>
      <p:sp>
        <p:nvSpPr>
          <p:cNvPr id="80" name="Google Shape;8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401500" y="1514900"/>
            <a:ext cx="2868450" cy="2896800"/>
          </a:xfrm>
          <a:prstGeom prst="rect">
            <a:avLst/>
          </a:prstGeom>
          <a:noFill/>
          <a:ln>
            <a:noFill/>
          </a:ln>
        </p:spPr>
      </p:pic>
      <p:pic>
        <p:nvPicPr>
          <p:cNvPr id="82" name="Google Shape;82;p15"/>
          <p:cNvPicPr preferRelativeResize="0"/>
          <p:nvPr/>
        </p:nvPicPr>
        <p:blipFill>
          <a:blip r:embed="rId4">
            <a:alphaModFix/>
          </a:blip>
          <a:stretch>
            <a:fillRect/>
          </a:stretch>
        </p:blipFill>
        <p:spPr>
          <a:xfrm>
            <a:off x="3608099" y="1372963"/>
            <a:ext cx="5274600" cy="303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little bit of history</a:t>
            </a:r>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311700" y="1152475"/>
            <a:ext cx="4035350" cy="2685525"/>
          </a:xfrm>
          <a:prstGeom prst="rect">
            <a:avLst/>
          </a:prstGeom>
          <a:noFill/>
          <a:ln>
            <a:noFill/>
          </a:ln>
        </p:spPr>
      </p:pic>
      <p:pic>
        <p:nvPicPr>
          <p:cNvPr id="90" name="Google Shape;90;p16"/>
          <p:cNvPicPr preferRelativeResize="0"/>
          <p:nvPr/>
        </p:nvPicPr>
        <p:blipFill>
          <a:blip r:embed="rId4">
            <a:alphaModFix/>
          </a:blip>
          <a:stretch>
            <a:fillRect/>
          </a:stretch>
        </p:blipFill>
        <p:spPr>
          <a:xfrm>
            <a:off x="4299650" y="1408525"/>
            <a:ext cx="4698201" cy="3252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a:t>
            </a:r>
            <a:r>
              <a:rPr lang="es"/>
              <a:t>hat UEFI spec says about itself</a:t>
            </a:r>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Abstraction</a:t>
            </a:r>
            <a:endParaRPr/>
          </a:p>
          <a:p>
            <a:pPr indent="-342900" lvl="0" marL="457200" rtl="0" algn="l">
              <a:spcBef>
                <a:spcPts val="0"/>
              </a:spcBef>
              <a:spcAft>
                <a:spcPts val="0"/>
              </a:spcAft>
              <a:buSzPts val="1800"/>
              <a:buChar char="●"/>
            </a:pPr>
            <a:r>
              <a:rPr lang="es"/>
              <a:t>Compatibility</a:t>
            </a:r>
            <a:endParaRPr/>
          </a:p>
          <a:p>
            <a:pPr indent="-342900" lvl="0" marL="457200" rtl="0" algn="l">
              <a:spcBef>
                <a:spcPts val="0"/>
              </a:spcBef>
              <a:spcAft>
                <a:spcPts val="0"/>
              </a:spcAft>
              <a:buSzPts val="1800"/>
              <a:buChar char="●"/>
            </a:pPr>
            <a:r>
              <a:rPr lang="es"/>
              <a:t>Scalable</a:t>
            </a:r>
            <a:endParaRPr/>
          </a:p>
          <a:p>
            <a:pPr indent="-342900" lvl="0" marL="457200" rtl="0" algn="l">
              <a:spcBef>
                <a:spcPts val="0"/>
              </a:spcBef>
              <a:spcAft>
                <a:spcPts val="0"/>
              </a:spcAft>
              <a:buSzPts val="1800"/>
              <a:buChar char="●"/>
            </a:pPr>
            <a:r>
              <a:rPr lang="es"/>
              <a:t>Open</a:t>
            </a:r>
            <a:endParaRPr/>
          </a:p>
          <a:p>
            <a:pPr indent="-342900" lvl="0" marL="457200" rtl="0" algn="l">
              <a:spcBef>
                <a:spcPts val="0"/>
              </a:spcBef>
              <a:spcAft>
                <a:spcPts val="0"/>
              </a:spcAft>
              <a:buSzPts val="1800"/>
              <a:buChar char="●"/>
            </a:pPr>
            <a:r>
              <a:rPr lang="es"/>
              <a:t>Extensible</a:t>
            </a:r>
            <a:endParaRPr/>
          </a:p>
          <a:p>
            <a:pPr indent="-342900" lvl="0" marL="457200" rtl="0" algn="l">
              <a:spcBef>
                <a:spcPts val="0"/>
              </a:spcBef>
              <a:spcAft>
                <a:spcPts val="0"/>
              </a:spcAft>
              <a:buSzPts val="1800"/>
              <a:buChar char="●"/>
            </a:pPr>
            <a:r>
              <a:rPr lang="es"/>
              <a:t>Standard</a:t>
            </a:r>
            <a:endParaRPr/>
          </a:p>
          <a:p>
            <a:pPr indent="-342900" lvl="0" marL="457200" rtl="0" algn="l">
              <a:spcBef>
                <a:spcPts val="0"/>
              </a:spcBef>
              <a:spcAft>
                <a:spcPts val="0"/>
              </a:spcAft>
              <a:buSzPts val="1800"/>
              <a:buChar char="●"/>
            </a:pPr>
            <a:r>
              <a:rPr lang="es"/>
              <a:t>Code reuse</a:t>
            </a:r>
            <a:endParaRPr/>
          </a:p>
          <a:p>
            <a:pPr indent="-342900" lvl="0" marL="457200" rtl="0" algn="l">
              <a:spcBef>
                <a:spcPts val="0"/>
              </a:spcBef>
              <a:spcAft>
                <a:spcPts val="0"/>
              </a:spcAft>
              <a:buSzPts val="1800"/>
              <a:buChar char="●"/>
            </a:pPr>
            <a:r>
              <a:rPr lang="es"/>
              <a:t>High level programing</a:t>
            </a:r>
            <a:endParaRPr/>
          </a:p>
        </p:txBody>
      </p:sp>
      <p:pic>
        <p:nvPicPr>
          <p:cNvPr id="97" name="Google Shape;97;p17"/>
          <p:cNvPicPr preferRelativeResize="0"/>
          <p:nvPr/>
        </p:nvPicPr>
        <p:blipFill>
          <a:blip r:embed="rId3">
            <a:alphaModFix/>
          </a:blip>
          <a:stretch>
            <a:fillRect/>
          </a:stretch>
        </p:blipFill>
        <p:spPr>
          <a:xfrm>
            <a:off x="4795000" y="1327175"/>
            <a:ext cx="3854149" cy="331200"/>
          </a:xfrm>
          <a:prstGeom prst="rect">
            <a:avLst/>
          </a:prstGeom>
          <a:noFill/>
          <a:ln>
            <a:noFill/>
          </a:ln>
        </p:spPr>
      </p:pic>
      <p:pic>
        <p:nvPicPr>
          <p:cNvPr id="98" name="Google Shape;98;p17"/>
          <p:cNvPicPr preferRelativeResize="0"/>
          <p:nvPr/>
        </p:nvPicPr>
        <p:blipFill>
          <a:blip r:embed="rId4">
            <a:alphaModFix/>
          </a:blip>
          <a:stretch>
            <a:fillRect/>
          </a:stretch>
        </p:blipFill>
        <p:spPr>
          <a:xfrm>
            <a:off x="4892575" y="1728075"/>
            <a:ext cx="2975974" cy="406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Basic UEFI Architecture</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3253200" y="1947075"/>
            <a:ext cx="3096026" cy="1685025"/>
          </a:xfrm>
          <a:prstGeom prst="rect">
            <a:avLst/>
          </a:prstGeom>
          <a:noFill/>
          <a:ln>
            <a:noFill/>
          </a:ln>
        </p:spPr>
      </p:pic>
      <p:pic>
        <p:nvPicPr>
          <p:cNvPr id="106" name="Google Shape;106;p18"/>
          <p:cNvPicPr preferRelativeResize="0"/>
          <p:nvPr/>
        </p:nvPicPr>
        <p:blipFill>
          <a:blip r:embed="rId4">
            <a:alphaModFix/>
          </a:blip>
          <a:stretch>
            <a:fillRect/>
          </a:stretch>
        </p:blipFill>
        <p:spPr>
          <a:xfrm>
            <a:off x="648849" y="1499550"/>
            <a:ext cx="2529350" cy="1855575"/>
          </a:xfrm>
          <a:prstGeom prst="rect">
            <a:avLst/>
          </a:prstGeom>
          <a:noFill/>
          <a:ln>
            <a:noFill/>
          </a:ln>
        </p:spPr>
      </p:pic>
      <p:pic>
        <p:nvPicPr>
          <p:cNvPr id="107" name="Google Shape;107;p18"/>
          <p:cNvPicPr preferRelativeResize="0"/>
          <p:nvPr/>
        </p:nvPicPr>
        <p:blipFill rotWithShape="1">
          <a:blip r:embed="rId5">
            <a:alphaModFix/>
          </a:blip>
          <a:srcRect b="0" l="-7729" r="7729" t="0"/>
          <a:stretch/>
        </p:blipFill>
        <p:spPr>
          <a:xfrm>
            <a:off x="6480825" y="1152475"/>
            <a:ext cx="2193225" cy="1878775"/>
          </a:xfrm>
          <a:prstGeom prst="rect">
            <a:avLst/>
          </a:prstGeom>
          <a:noFill/>
          <a:ln>
            <a:noFill/>
          </a:ln>
        </p:spPr>
      </p:pic>
      <p:pic>
        <p:nvPicPr>
          <p:cNvPr id="108" name="Google Shape;108;p18"/>
          <p:cNvPicPr preferRelativeResize="0"/>
          <p:nvPr/>
        </p:nvPicPr>
        <p:blipFill>
          <a:blip r:embed="rId6">
            <a:alphaModFix/>
          </a:blip>
          <a:stretch>
            <a:fillRect/>
          </a:stretch>
        </p:blipFill>
        <p:spPr>
          <a:xfrm>
            <a:off x="6230200" y="3283024"/>
            <a:ext cx="2410900" cy="1786025"/>
          </a:xfrm>
          <a:prstGeom prst="rect">
            <a:avLst/>
          </a:prstGeom>
          <a:noFill/>
          <a:ln>
            <a:noFill/>
          </a:ln>
        </p:spPr>
      </p:pic>
      <p:pic>
        <p:nvPicPr>
          <p:cNvPr id="109" name="Google Shape;109;p18"/>
          <p:cNvPicPr preferRelativeResize="0"/>
          <p:nvPr/>
        </p:nvPicPr>
        <p:blipFill>
          <a:blip r:embed="rId7">
            <a:alphaModFix/>
          </a:blip>
          <a:stretch>
            <a:fillRect/>
          </a:stretch>
        </p:blipFill>
        <p:spPr>
          <a:xfrm>
            <a:off x="648850" y="3632100"/>
            <a:ext cx="2639550" cy="135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UEFI </a:t>
            </a:r>
            <a:r>
              <a:rPr lang="es"/>
              <a:t>System table</a:t>
            </a:r>
            <a:endParaRPr/>
          </a:p>
        </p:txBody>
      </p:sp>
      <p:sp>
        <p:nvSpPr>
          <p:cNvPr id="115" name="Google Shape;11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19"/>
          <p:cNvPicPr preferRelativeResize="0"/>
          <p:nvPr/>
        </p:nvPicPr>
        <p:blipFill>
          <a:blip r:embed="rId3">
            <a:alphaModFix/>
          </a:blip>
          <a:stretch>
            <a:fillRect/>
          </a:stretch>
        </p:blipFill>
        <p:spPr>
          <a:xfrm>
            <a:off x="311700" y="1152474"/>
            <a:ext cx="4101499" cy="1586475"/>
          </a:xfrm>
          <a:prstGeom prst="rect">
            <a:avLst/>
          </a:prstGeom>
          <a:noFill/>
          <a:ln>
            <a:noFill/>
          </a:ln>
        </p:spPr>
      </p:pic>
      <p:pic>
        <p:nvPicPr>
          <p:cNvPr id="117" name="Google Shape;117;p19"/>
          <p:cNvPicPr preferRelativeResize="0"/>
          <p:nvPr/>
        </p:nvPicPr>
        <p:blipFill>
          <a:blip r:embed="rId4">
            <a:alphaModFix/>
          </a:blip>
          <a:stretch>
            <a:fillRect/>
          </a:stretch>
        </p:blipFill>
        <p:spPr>
          <a:xfrm>
            <a:off x="4614225" y="2219879"/>
            <a:ext cx="4063301" cy="2211450"/>
          </a:xfrm>
          <a:prstGeom prst="rect">
            <a:avLst/>
          </a:prstGeom>
          <a:noFill/>
          <a:ln>
            <a:noFill/>
          </a:ln>
        </p:spPr>
      </p:pic>
      <p:pic>
        <p:nvPicPr>
          <p:cNvPr id="118" name="Google Shape;118;p19"/>
          <p:cNvPicPr preferRelativeResize="0"/>
          <p:nvPr/>
        </p:nvPicPr>
        <p:blipFill>
          <a:blip r:embed="rId5">
            <a:alphaModFix/>
          </a:blip>
          <a:stretch>
            <a:fillRect/>
          </a:stretch>
        </p:blipFill>
        <p:spPr>
          <a:xfrm>
            <a:off x="1088975" y="2823000"/>
            <a:ext cx="2323825" cy="192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Handle database &amp; Protocols</a:t>
            </a:r>
            <a:endParaRPr/>
          </a:p>
        </p:txBody>
      </p:sp>
      <p:sp>
        <p:nvSpPr>
          <p:cNvPr id="124" name="Google Shape;12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0"/>
          <p:cNvPicPr preferRelativeResize="0"/>
          <p:nvPr/>
        </p:nvPicPr>
        <p:blipFill>
          <a:blip r:embed="rId3">
            <a:alphaModFix/>
          </a:blip>
          <a:stretch>
            <a:fillRect/>
          </a:stretch>
        </p:blipFill>
        <p:spPr>
          <a:xfrm>
            <a:off x="4109675" y="1616125"/>
            <a:ext cx="6419850" cy="2952750"/>
          </a:xfrm>
          <a:prstGeom prst="rect">
            <a:avLst/>
          </a:prstGeom>
          <a:noFill/>
          <a:ln>
            <a:noFill/>
          </a:ln>
        </p:spPr>
      </p:pic>
      <p:pic>
        <p:nvPicPr>
          <p:cNvPr id="126" name="Google Shape;126;p20"/>
          <p:cNvPicPr preferRelativeResize="0"/>
          <p:nvPr/>
        </p:nvPicPr>
        <p:blipFill>
          <a:blip r:embed="rId4">
            <a:alphaModFix/>
          </a:blip>
          <a:stretch>
            <a:fillRect/>
          </a:stretch>
        </p:blipFill>
        <p:spPr>
          <a:xfrm>
            <a:off x="575475" y="1677520"/>
            <a:ext cx="3435750" cy="257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Images : APPS &amp; drivers</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1"/>
          <p:cNvPicPr preferRelativeResize="0"/>
          <p:nvPr/>
        </p:nvPicPr>
        <p:blipFill>
          <a:blip r:embed="rId3">
            <a:alphaModFix/>
          </a:blip>
          <a:stretch>
            <a:fillRect/>
          </a:stretch>
        </p:blipFill>
        <p:spPr>
          <a:xfrm>
            <a:off x="593475" y="1302325"/>
            <a:ext cx="7762725" cy="311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