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85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E21E4C7-F709-4D39-B37F-3866A91D6C76}"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480DD1C2-E2A6-4655-A8AF-8FB61D21B757}"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1E4C7-F709-4D39-B37F-3866A91D6C76}"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DD1C2-E2A6-4655-A8AF-8FB61D21B75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1E4C7-F709-4D39-B37F-3866A91D6C76}"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DD1C2-E2A6-4655-A8AF-8FB61D21B75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1E4C7-F709-4D39-B37F-3866A91D6C76}"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DD1C2-E2A6-4655-A8AF-8FB61D21B75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E21E4C7-F709-4D39-B37F-3866A91D6C76}" type="datetimeFigureOut">
              <a:rPr lang="en-US" smtClean="0"/>
              <a:t>12/3/2022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DD1C2-E2A6-4655-A8AF-8FB61D21B757}"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21E4C7-F709-4D39-B37F-3866A91D6C76}"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DD1C2-E2A6-4655-A8AF-8FB61D21B75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21E4C7-F709-4D39-B37F-3866A91D6C76}" type="datetimeFigureOut">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0DD1C2-E2A6-4655-A8AF-8FB61D21B75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21E4C7-F709-4D39-B37F-3866A91D6C76}" type="datetimeFigureOut">
              <a:rPr lang="en-US" smtClean="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0DD1C2-E2A6-4655-A8AF-8FB61D21B75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E21E4C7-F709-4D39-B37F-3866A91D6C76}" type="datetimeFigureOut">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0DD1C2-E2A6-4655-A8AF-8FB61D21B75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21E4C7-F709-4D39-B37F-3866A91D6C76}"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DD1C2-E2A6-4655-A8AF-8FB61D21B757}"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6E21E4C7-F709-4D39-B37F-3866A91D6C76}" type="datetimeFigureOut">
              <a:rPr lang="en-US" smtClean="0"/>
              <a:t>12/3/2022</a:t>
            </a:fld>
            <a:endParaRPr lang="en-US"/>
          </a:p>
        </p:txBody>
      </p:sp>
      <p:sp>
        <p:nvSpPr>
          <p:cNvPr id="7" name="Slide Number Placeholder 6"/>
          <p:cNvSpPr>
            <a:spLocks noGrp="1"/>
          </p:cNvSpPr>
          <p:nvPr>
            <p:ph type="sldNum" sz="quarter" idx="12"/>
          </p:nvPr>
        </p:nvSpPr>
        <p:spPr/>
        <p:txBody>
          <a:bodyPr/>
          <a:lstStyle/>
          <a:p>
            <a:fld id="{480DD1C2-E2A6-4655-A8AF-8FB61D21B757}"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6E21E4C7-F709-4D39-B37F-3866A91D6C76}" type="datetimeFigureOut">
              <a:rPr lang="en-US" smtClean="0"/>
              <a:t>12/3/2022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480DD1C2-E2A6-4655-A8AF-8FB61D21B757}"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700808"/>
            <a:ext cx="7772400" cy="1470025"/>
          </a:xfrm>
        </p:spPr>
        <p:txBody>
          <a:bodyPr>
            <a:normAutofit/>
          </a:bodyPr>
          <a:lstStyle/>
          <a:p>
            <a:r>
              <a:rPr lang="en-US" dirty="0" smtClean="0"/>
              <a:t>Presentation about Hung King Temple </a:t>
            </a:r>
            <a:endParaRPr lang="en-US" dirty="0"/>
          </a:p>
        </p:txBody>
      </p:sp>
    </p:spTree>
    <p:extLst>
      <p:ext uri="{BB962C8B-B14F-4D97-AF65-F5344CB8AC3E}">
        <p14:creationId xmlns:p14="http://schemas.microsoft.com/office/powerpoint/2010/main" val="9799225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71400"/>
            <a:ext cx="7920880" cy="3312368"/>
          </a:xfrm>
        </p:spPr>
        <p:txBody>
          <a:bodyPr>
            <a:normAutofit/>
          </a:bodyPr>
          <a:lstStyle/>
          <a:p>
            <a:r>
              <a:rPr lang="en-US" sz="3200" dirty="0"/>
              <a:t>The </a:t>
            </a:r>
            <a:r>
              <a:rPr lang="en-US" sz="3200" dirty="0" err="1"/>
              <a:t>Hùng</a:t>
            </a:r>
            <a:r>
              <a:rPr lang="en-US" sz="3200" dirty="0"/>
              <a:t> Kings’ Festival, or Hung Kings Commemoration Day is a Vietnamese festival held annually from the 8th to the 11th day of the third lunar month in </a:t>
            </a:r>
            <a:r>
              <a:rPr lang="en-US" sz="3200" dirty="0" err="1"/>
              <a:t>honour</a:t>
            </a:r>
            <a:r>
              <a:rPr lang="en-US" sz="3200" dirty="0"/>
              <a:t> of </a:t>
            </a:r>
            <a:r>
              <a:rPr lang="en-US" sz="3200" dirty="0" err="1"/>
              <a:t>Hùng</a:t>
            </a:r>
            <a:r>
              <a:rPr lang="en-US" sz="3200" dirty="0"/>
              <a:t> Kings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586" y="2996952"/>
            <a:ext cx="5050797" cy="3384376"/>
          </a:xfrm>
          <a:prstGeom prst="rect">
            <a:avLst/>
          </a:prstGeom>
        </p:spPr>
      </p:pic>
    </p:spTree>
    <p:extLst>
      <p:ext uri="{BB962C8B-B14F-4D97-AF65-F5344CB8AC3E}">
        <p14:creationId xmlns:p14="http://schemas.microsoft.com/office/powerpoint/2010/main" val="34959681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41160" cy="4077072"/>
          </a:xfrm>
        </p:spPr>
        <p:txBody>
          <a:bodyPr>
            <a:normAutofit fontScale="90000"/>
          </a:bodyPr>
          <a:lstStyle/>
          <a:p>
            <a:r>
              <a:rPr lang="en-US" sz="3500" dirty="0"/>
              <a:t>The purpose of this ceremony is to remember and pay tribute to the Hung Kings who are the traditional founders and first kings of the nation. The festival began as a local holiday, but has become recognized as a national holiday since 2007</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27" y="3640509"/>
            <a:ext cx="4847547" cy="28024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716" y="3573016"/>
            <a:ext cx="3921594" cy="2937410"/>
          </a:xfrm>
          <a:prstGeom prst="rect">
            <a:avLst/>
          </a:prstGeom>
        </p:spPr>
      </p:pic>
    </p:spTree>
    <p:extLst>
      <p:ext uri="{BB962C8B-B14F-4D97-AF65-F5344CB8AC3E}">
        <p14:creationId xmlns:p14="http://schemas.microsoft.com/office/powerpoint/2010/main" val="23910246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3284984"/>
          </a:xfrm>
        </p:spPr>
        <p:txBody>
          <a:bodyPr>
            <a:normAutofit fontScale="90000"/>
          </a:bodyPr>
          <a:lstStyle/>
          <a:p>
            <a:r>
              <a:rPr lang="en-US" sz="3100" dirty="0"/>
              <a:t>On the 10th day of the third lunar month, Vietnamese working people can have a day off to mark the anniversary of the Hung King’s death. Some will travel to the Hung King Temple in </a:t>
            </a:r>
            <a:r>
              <a:rPr lang="en-US" sz="3100" dirty="0" err="1"/>
              <a:t>Phu</a:t>
            </a:r>
            <a:r>
              <a:rPr lang="en-US" sz="3100" dirty="0"/>
              <a:t> </a:t>
            </a:r>
            <a:r>
              <a:rPr lang="en-US" sz="3100" dirty="0" err="1"/>
              <a:t>Tho</a:t>
            </a:r>
            <a:r>
              <a:rPr lang="en-US" sz="3100" dirty="0"/>
              <a:t> to participate in the festival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213" y="3140968"/>
            <a:ext cx="4441676" cy="33312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48" y="3280255"/>
            <a:ext cx="4269466" cy="2736304"/>
          </a:xfrm>
          <a:prstGeom prst="rect">
            <a:avLst/>
          </a:prstGeom>
        </p:spPr>
      </p:pic>
    </p:spTree>
    <p:extLst>
      <p:ext uri="{BB962C8B-B14F-4D97-AF65-F5344CB8AC3E}">
        <p14:creationId xmlns:p14="http://schemas.microsoft.com/office/powerpoint/2010/main" val="20253956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3645024"/>
          </a:xfrm>
        </p:spPr>
        <p:txBody>
          <a:bodyPr>
            <a:normAutofit fontScale="90000"/>
          </a:bodyPr>
          <a:lstStyle/>
          <a:p>
            <a:r>
              <a:rPr lang="en-US" sz="3100" dirty="0"/>
              <a:t>Here, pilgrims offer prayers and incense to their ancestors. However, some will stay at home and enjoy their holiday. In addition, if the festival day is close to the weekend, many families or groups of friends choose going for a short trip to recharge their battery.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 y="3645024"/>
            <a:ext cx="6096000" cy="27908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735" y="3645023"/>
            <a:ext cx="4383128" cy="2790825"/>
          </a:xfrm>
          <a:prstGeom prst="rect">
            <a:avLst/>
          </a:prstGeom>
        </p:spPr>
      </p:pic>
    </p:spTree>
    <p:extLst>
      <p:ext uri="{BB962C8B-B14F-4D97-AF65-F5344CB8AC3E}">
        <p14:creationId xmlns:p14="http://schemas.microsoft.com/office/powerpoint/2010/main" val="12689430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46250"/>
          </a:xfrm>
        </p:spPr>
        <p:txBody>
          <a:bodyPr>
            <a:normAutofit fontScale="90000"/>
          </a:bodyPr>
          <a:lstStyle/>
          <a:p>
            <a:r>
              <a:rPr lang="en-US" sz="3100" dirty="0"/>
              <a:t>The Hung King Temple Festival is one of the most important and sacred festivals of the Vietnamese people. It is also a pilgrimage back to the origins of the Vietnamese nation.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 y="3861048"/>
            <a:ext cx="5181650" cy="26976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1587" y="2450951"/>
            <a:ext cx="4701796" cy="2465084"/>
          </a:xfrm>
          <a:prstGeom prst="rect">
            <a:avLst/>
          </a:prstGeom>
        </p:spPr>
      </p:pic>
    </p:spTree>
    <p:extLst>
      <p:ext uri="{BB962C8B-B14F-4D97-AF65-F5344CB8AC3E}">
        <p14:creationId xmlns:p14="http://schemas.microsoft.com/office/powerpoint/2010/main" val="21601488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000"/>
                                        <p:tgtEl>
                                          <p:spTgt spid="4"/>
                                        </p:tgtEl>
                                      </p:cBhvr>
                                    </p:animEffect>
                                    <p:anim calcmode="lin" valueType="num">
                                      <p:cBhvr>
                                        <p:cTn id="26" dur="2000" fill="hold"/>
                                        <p:tgtEl>
                                          <p:spTgt spid="4"/>
                                        </p:tgtEl>
                                        <p:attrNameLst>
                                          <p:attrName>ppt_w</p:attrName>
                                        </p:attrNameLst>
                                      </p:cBhvr>
                                      <p:tavLst>
                                        <p:tav tm="0" fmla="#ppt_w*sin(2.5*pi*$)">
                                          <p:val>
                                            <p:fltVal val="0"/>
                                          </p:val>
                                        </p:tav>
                                        <p:tav tm="100000">
                                          <p:val>
                                            <p:fltVal val="1"/>
                                          </p:val>
                                        </p:tav>
                                      </p:tavLst>
                                    </p:anim>
                                    <p:anim calcmode="lin" valueType="num">
                                      <p:cBhvr>
                                        <p:cTn id="27"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heel(1)">
                                      <p:cBhvr>
                                        <p:cTn id="3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25</TotalTime>
  <Words>214</Words>
  <Application>Microsoft Office PowerPoint</Application>
  <PresentationFormat>On-screen Show (4:3)</PresentationFormat>
  <Paragraphs>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Apothecary</vt:lpstr>
      <vt:lpstr>Presentation about Hung King Temple </vt:lpstr>
      <vt:lpstr>The Hùng Kings’ Festival, or Hung Kings Commemoration Day is a Vietnamese festival held annually from the 8th to the 11th day of the third lunar month in honour of Hùng Kings</vt:lpstr>
      <vt:lpstr>The purpose of this ceremony is to remember and pay tribute to the Hung Kings who are the traditional founders and first kings of the nation. The festival began as a local holiday, but has become recognized as a national holiday since 2007</vt:lpstr>
      <vt:lpstr>On the 10th day of the third lunar month, Vietnamese working people can have a day off to mark the anniversary of the Hung King’s death. Some will travel to the Hung King Temple in Phu Tho to participate in the festival</vt:lpstr>
      <vt:lpstr>Here, pilgrims offer prayers and incense to their ancestors. However, some will stay at home and enjoy their holiday. In addition, if the festival day is close to the weekend, many families or groups of friends choose going for a short trip to recharge their battery.</vt:lpstr>
      <vt:lpstr>The Hung King Temple Festival is one of the most important and sacred festivals of the Vietnamese people. It is also a pilgrimage back to the origins of the Vietnamese nation.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about Hung King Temple trip</dc:title>
  <dc:creator>MrsThuan</dc:creator>
  <cp:keywords>đạt villa 400 củ</cp:keywords>
  <cp:lastModifiedBy>MrsThuan</cp:lastModifiedBy>
  <cp:revision>3</cp:revision>
  <dcterms:created xsi:type="dcterms:W3CDTF">2022-12-03T11:35:44Z</dcterms:created>
  <dcterms:modified xsi:type="dcterms:W3CDTF">2022-12-03T12:01:12Z</dcterms:modified>
</cp:coreProperties>
</file>