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60FB-2892-4F85-A43D-7797E7DA119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E1D-DA53-4295-AB3A-A7A8B7B1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60FB-2892-4F85-A43D-7797E7DA119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E1D-DA53-4295-AB3A-A7A8B7B1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60FB-2892-4F85-A43D-7797E7DA119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E1D-DA53-4295-AB3A-A7A8B7B1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60FB-2892-4F85-A43D-7797E7DA119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E1D-DA53-4295-AB3A-A7A8B7B1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60FB-2892-4F85-A43D-7797E7DA119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E1D-DA53-4295-AB3A-A7A8B7B1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60FB-2892-4F85-A43D-7797E7DA119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E1D-DA53-4295-AB3A-A7A8B7B1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60FB-2892-4F85-A43D-7797E7DA119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E1D-DA53-4295-AB3A-A7A8B7B1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60FB-2892-4F85-A43D-7797E7DA119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E1D-DA53-4295-AB3A-A7A8B7B1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60FB-2892-4F85-A43D-7797E7DA119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E1D-DA53-4295-AB3A-A7A8B7B1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60FB-2892-4F85-A43D-7797E7DA119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E1D-DA53-4295-AB3A-A7A8B7B1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5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60FB-2892-4F85-A43D-7797E7DA119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E1D-DA53-4295-AB3A-A7A8B7B1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560FB-2892-4F85-A43D-7797E7DA119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02E1D-DA53-4295-AB3A-A7A8B7B1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24200" y="1998027"/>
            <a:ext cx="5943600" cy="2861945"/>
            <a:chOff x="0" y="0"/>
            <a:chExt cx="5943600" cy="28619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3600" cy="286194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819275" y="1476375"/>
              <a:ext cx="295275" cy="1524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9750" y="2409825"/>
              <a:ext cx="295275" cy="1524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27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20524" y="571500"/>
            <a:ext cx="5095875" cy="6144357"/>
            <a:chOff x="3020524" y="571500"/>
            <a:chExt cx="5095875" cy="6144357"/>
          </a:xfrm>
        </p:grpSpPr>
        <p:pic>
          <p:nvPicPr>
            <p:cNvPr id="4" name="Picture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020524" y="1267557"/>
              <a:ext cx="5095875" cy="54483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52192" y="5715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780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MAO</dc:creator>
  <cp:lastModifiedBy>LU MAO</cp:lastModifiedBy>
  <cp:revision>3</cp:revision>
  <dcterms:created xsi:type="dcterms:W3CDTF">2025-03-16T22:10:57Z</dcterms:created>
  <dcterms:modified xsi:type="dcterms:W3CDTF">2025-03-17T00:44:24Z</dcterms:modified>
</cp:coreProperties>
</file>