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B11EF-FE3A-4C46-A667-247C517A7158}" v="6" dt="2024-03-19T15:30:22.8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50"/>
    <p:restoredTop sz="82913"/>
  </p:normalViewPr>
  <p:slideViewPr>
    <p:cSldViewPr snapToGrid="0">
      <p:cViewPr varScale="1">
        <p:scale>
          <a:sx n="85" d="100"/>
          <a:sy n="85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D316F4-6536-C943-A92D-687CCD03D992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F0811-F2FB-4E4F-A689-99B53E852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47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from MM: to repull this data would need both screening surveys, both baseline surveys, RZ survey, and Pt excluded survey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0F0811-F2FB-4E4F-A689-99B53E852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3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87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52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86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11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2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8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5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4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7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16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94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2C85319-BAC3-B344-A87A-E0373B2D96A0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1118ADF-7ACA-A54A-9B78-FFCD1706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3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81BE-CA5E-0E78-21EE-E9B942D4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73" y="379711"/>
            <a:ext cx="4974336" cy="981456"/>
          </a:xfrm>
        </p:spPr>
        <p:txBody>
          <a:bodyPr>
            <a:normAutofit fontScale="90000"/>
          </a:bodyPr>
          <a:lstStyle/>
          <a:p>
            <a:r>
              <a:rPr lang="en-US" dirty="0"/>
              <a:t>Recruitment &amp; Enrollment As of 4/26/24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0E36EE-7700-8665-4A19-2F85DD9EE289}"/>
              </a:ext>
            </a:extLst>
          </p:cNvPr>
          <p:cNvSpPr/>
          <p:nvPr/>
        </p:nvSpPr>
        <p:spPr>
          <a:xfrm>
            <a:off x="6570784" y="511435"/>
            <a:ext cx="5503971" cy="3064978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2613 completed screening</a:t>
            </a:r>
          </a:p>
          <a:p>
            <a:r>
              <a:rPr lang="en-US" dirty="0"/>
              <a:t>	Ineligible – 330</a:t>
            </a:r>
          </a:p>
          <a:p>
            <a:r>
              <a:rPr lang="en-US" dirty="0"/>
              <a:t>		Ineligible on initial screen - 202</a:t>
            </a:r>
          </a:p>
          <a:p>
            <a:r>
              <a:rPr lang="en-US" dirty="0"/>
              <a:t>		Did not create account – 128</a:t>
            </a:r>
          </a:p>
          <a:p>
            <a:r>
              <a:rPr lang="en-US" dirty="0"/>
              <a:t>	Eligible – did not consent – 99</a:t>
            </a:r>
          </a:p>
          <a:p>
            <a:r>
              <a:rPr lang="en-US" dirty="0"/>
              <a:t>	Eligible &amp; consented but fraudulent – 1,739</a:t>
            </a:r>
          </a:p>
          <a:p>
            <a:r>
              <a:rPr lang="en-US" dirty="0"/>
              <a:t>		After randomization – 267</a:t>
            </a:r>
          </a:p>
          <a:p>
            <a:r>
              <a:rPr lang="en-US" dirty="0"/>
              <a:t>		Before randomization – 1, 472</a:t>
            </a:r>
          </a:p>
          <a:p>
            <a:r>
              <a:rPr lang="en-US" dirty="0"/>
              <a:t>	Eligible, consented, randomized – 445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F5178-5162-EDCE-D6B7-32D817A0F523}"/>
              </a:ext>
            </a:extLst>
          </p:cNvPr>
          <p:cNvSpPr/>
          <p:nvPr/>
        </p:nvSpPr>
        <p:spPr>
          <a:xfrm>
            <a:off x="482872" y="1677719"/>
            <a:ext cx="4974335" cy="189869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Eligible &amp; Randomized (N=445)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226 control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3 withdrawal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219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2 withdrawal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E0B5B5-329E-319D-E751-B2FD74A62C86}"/>
              </a:ext>
            </a:extLst>
          </p:cNvPr>
          <p:cNvSpPr txBox="1"/>
          <p:nvPr/>
        </p:nvSpPr>
        <p:spPr>
          <a:xfrm>
            <a:off x="185923" y="3892966"/>
            <a:ext cx="6097464" cy="25853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Fraudulent / could not confirm human (1,739)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 duplicate / overlapping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433 time spent unrealistic for human participant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321 did not verify contact information within 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373 provided inconsistent contact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597 identified as fraudulent by study team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10 invalid email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124 invalid mailing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463 invalid phone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0DC6B-72F8-B11E-A5B7-394F6323A243}"/>
              </a:ext>
            </a:extLst>
          </p:cNvPr>
          <p:cNvSpPr/>
          <p:nvPr/>
        </p:nvSpPr>
        <p:spPr>
          <a:xfrm>
            <a:off x="6877812" y="4151289"/>
            <a:ext cx="4440820" cy="185385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An expensive mistake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$12,000</a:t>
            </a:r>
          </a:p>
        </p:txBody>
      </p:sp>
    </p:spTree>
    <p:extLst>
      <p:ext uri="{BB962C8B-B14F-4D97-AF65-F5344CB8AC3E}">
        <p14:creationId xmlns:p14="http://schemas.microsoft.com/office/powerpoint/2010/main" val="6901362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f8a7bc4-e337-47a5-a0fc-0d512c0e05f1}" enabled="0" method="" siteId="{3f8a7bc4-e337-47a5-a0fc-0d512c0e05f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{1A86EC75-AFED-CC47-A1DF-14A159C59ECD}tf10001120</Template>
  <TotalTime>1860</TotalTime>
  <Words>168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Parcel</vt:lpstr>
      <vt:lpstr>Recruitment &amp; Enrollment As of 4/26/24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</dc:title>
  <dc:creator>MADELINE KATHLEEN MOUREAU</dc:creator>
  <cp:lastModifiedBy>MADELINE KATHLEEN MOUREAU</cp:lastModifiedBy>
  <cp:revision>32</cp:revision>
  <dcterms:created xsi:type="dcterms:W3CDTF">2024-02-07T22:53:54Z</dcterms:created>
  <dcterms:modified xsi:type="dcterms:W3CDTF">2024-04-26T20:30:31Z</dcterms:modified>
</cp:coreProperties>
</file>