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8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547E-C3C6-55F7-5E4D-488191DA9D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19CE22-3586-B642-2AA3-5B8573500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0BE26-C3C9-37DB-69A3-B2BF65473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70E-F408-4E62-8BD6-A31A2039646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C09B8B-78DA-EFF5-9493-98938A40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7DDCE-8F64-EA0E-7C8F-B9E679E27D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C9F6-F2B3-4306-9106-A399A7A0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670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DA2CB-72CE-0E4D-C7DD-AA6C1E64F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B813A8-238B-E349-2278-D9A48D2EE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F34FC-FD9F-8D15-C4E9-8F5AD7250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70E-F408-4E62-8BD6-A31A2039646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E0113-F1A1-E15C-F691-8AF27929E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6646B5-5145-3263-E151-B4198213B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C9F6-F2B3-4306-9106-A399A7A0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94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5795D8-545C-09D1-162D-075CD950BB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57A0A2-F9A2-5F7C-180D-66A2A7082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B37C1F-88EB-7F12-5D47-24CC2B167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70E-F408-4E62-8BD6-A31A2039646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EADD0-D030-F43C-C23A-7B79D083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FF877-32D1-CE2B-5FE5-9475BDBFE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C9F6-F2B3-4306-9106-A399A7A0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48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F246-7EED-183F-5E61-456402752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B70AB-F306-E7F2-D253-DDCA7A15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F45BAC-A24A-4D28-1375-D7A9CAEB8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70E-F408-4E62-8BD6-A31A2039646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F5844-366A-8389-A155-288D14ABB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3653D-588E-014B-E4B9-EAC3B4D3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C9F6-F2B3-4306-9106-A399A7A0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54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90C69-B8B7-34C2-C98E-396A177DA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6F5B6C-8F05-AF4F-F34F-ACF4021A7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EA4E8-BE5D-2F3E-A96A-81D053263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70E-F408-4E62-8BD6-A31A2039646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CAD25D-5D27-D050-96C3-40B391C0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D6C99-EC67-6FAF-51BC-1AD6277A6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C9F6-F2B3-4306-9106-A399A7A0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250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F989C-EEFD-30CD-6B5A-C985B6C1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E5B0D-DA21-919F-7A14-D5739FC6B5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EA9C7-7B34-1245-0F1E-7C7696E499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60533-EC74-2F33-D492-A4D1953DD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70E-F408-4E62-8BD6-A31A2039646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561B7B-4A53-E742-87B8-B232A5410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0E0EFA-9FFE-8140-3CEA-EC0D82273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C9F6-F2B3-4306-9106-A399A7A0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04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2487-EF82-5145-A7D0-15930E786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5CB4E-12EE-C744-D16C-19CD2D515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FC8CC4-2656-10F4-4658-CF4AE9B6C4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604B1F-02DE-66F6-C9A3-4DA891D8B2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4317FF-5BF5-7DB3-4291-84BF8DA59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57F39F9-E7B9-8C46-B430-02CEDE8D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70E-F408-4E62-8BD6-A31A2039646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BDA1BD-3D5E-3BFB-2C75-90C9450FE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E747C-1A17-3DE4-6487-8AF9BD696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C9F6-F2B3-4306-9106-A399A7A0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078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B4E71B-1D04-54AE-F419-C9D06E18E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CB8FA4-75D3-6AC7-70B3-828271522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70E-F408-4E62-8BD6-A31A2039646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FB77F-6220-801D-6984-91A122AF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6B972-DE5C-2B9A-F347-498D46888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C9F6-F2B3-4306-9106-A399A7A0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0371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D2980A-94CD-64D1-2A10-B2C22D256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70E-F408-4E62-8BD6-A31A2039646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87A3-7D19-482B-C2A5-E8FA6B061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DC2FF-6177-51BD-90B3-EDEB35C4B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C9F6-F2B3-4306-9106-A399A7A0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4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B195E-86F4-4CEF-B421-9E5A16AEF0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660DB-5C97-B655-292D-5F31CD92C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418C9-A2CB-4C67-4242-87761E7673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0BF780-20DD-57F9-926D-88A448271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70E-F408-4E62-8BD6-A31A2039646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135B04-FED2-062D-D52C-D7719E24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0A0E3D-096C-1CFF-6227-CCB7224AE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C9F6-F2B3-4306-9106-A399A7A0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101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5A0F5-778E-01D8-7A3B-BA5DCF35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DC868A-7812-EC7D-242A-FA8CB72031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6C8632-EBEF-338D-9B27-2785A3873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26E3D5-6B9A-6222-2FFC-6A2ABCB5D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70E-F408-4E62-8BD6-A31A2039646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4B5248-F8EB-9BC7-9296-00964B1D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4DFA75-DAF5-1075-285F-F576430C3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92C9F6-F2B3-4306-9106-A399A7A0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403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A150E3-478D-1F75-9B50-B896FF6B40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F502B-0B27-225E-E2A6-6FE0B7B5C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0A5D-DDEC-AD3E-2F64-3752E34AFA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1D70E-F408-4E62-8BD6-A31A2039646E}" type="datetimeFigureOut">
              <a:rPr lang="en-US" smtClean="0"/>
              <a:t>10/21/2025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ABE936-FBE5-217D-09D2-0B9F6D0B20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8F4226-5B5D-3856-3B0D-6507E7BCB1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92C9F6-F2B3-4306-9106-A399A7A04B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54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05D193-59B3-A698-F4F6-7753806C51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450" y="1924050"/>
            <a:ext cx="103251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51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University of Wisconsin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 Mao</dc:creator>
  <cp:lastModifiedBy>Lu Mao</cp:lastModifiedBy>
  <cp:revision>1</cp:revision>
  <dcterms:created xsi:type="dcterms:W3CDTF">2025-10-21T05:00:09Z</dcterms:created>
  <dcterms:modified xsi:type="dcterms:W3CDTF">2025-10-21T05:43:38Z</dcterms:modified>
</cp:coreProperties>
</file>