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1FC1-B98C-4D9C-88F2-D398557E394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73D2-F102-4D99-BB6C-671053E6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24201" y="1232388"/>
            <a:ext cx="5943600" cy="4079173"/>
            <a:chOff x="3124201" y="1232388"/>
            <a:chExt cx="5943600" cy="4079173"/>
          </a:xfrm>
        </p:grpSpPr>
        <p:grpSp>
          <p:nvGrpSpPr>
            <p:cNvPr id="6" name="Group 5"/>
            <p:cNvGrpSpPr/>
            <p:nvPr/>
          </p:nvGrpSpPr>
          <p:grpSpPr>
            <a:xfrm>
              <a:off x="3124201" y="1232388"/>
              <a:ext cx="5943600" cy="3894626"/>
              <a:chOff x="3124201" y="1232388"/>
              <a:chExt cx="5943600" cy="3894626"/>
            </a:xfrm>
          </p:grpSpPr>
          <p:pic>
            <p:nvPicPr>
              <p:cNvPr id="4" name="Picture 3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116"/>
              <a:stretch/>
            </p:blipFill>
            <p:spPr bwMode="auto">
              <a:xfrm>
                <a:off x="3124201" y="1232388"/>
                <a:ext cx="5943600" cy="64770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" name="Picture 4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700" b="23446"/>
              <a:stretch/>
            </p:blipFill>
            <p:spPr bwMode="auto">
              <a:xfrm>
                <a:off x="3124201" y="1783739"/>
                <a:ext cx="5943600" cy="334327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436"/>
            <a:stretch/>
          </p:blipFill>
          <p:spPr>
            <a:xfrm>
              <a:off x="3124201" y="5127014"/>
              <a:ext cx="5867401" cy="184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68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6511" y="1070463"/>
            <a:ext cx="9438177" cy="3870817"/>
            <a:chOff x="1701680" y="1932109"/>
            <a:chExt cx="9438177" cy="38708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57973" t="23104" r="-84"/>
            <a:stretch/>
          </p:blipFill>
          <p:spPr>
            <a:xfrm rot="5400000">
              <a:off x="4649116" y="-441628"/>
              <a:ext cx="3297118" cy="91919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22076" r="92898"/>
            <a:stretch/>
          </p:blipFill>
          <p:spPr>
            <a:xfrm rot="5400000">
              <a:off x="6204257" y="-2447375"/>
              <a:ext cx="556115" cy="931508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7" y="2176462"/>
            <a:ext cx="33623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620" r="43487"/>
          <a:stretch/>
        </p:blipFill>
        <p:spPr>
          <a:xfrm rot="5400000">
            <a:off x="3667675" y="-1950610"/>
            <a:ext cx="4424730" cy="91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-371475"/>
            <a:ext cx="7991475" cy="7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MAO</dc:creator>
  <cp:lastModifiedBy>LU MAO</cp:lastModifiedBy>
  <cp:revision>6</cp:revision>
  <dcterms:created xsi:type="dcterms:W3CDTF">2025-04-03T13:52:50Z</dcterms:created>
  <dcterms:modified xsi:type="dcterms:W3CDTF">2025-04-03T20:19:52Z</dcterms:modified>
</cp:coreProperties>
</file>