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phumulo, Lerato" userId="93386584-6a26-4455-aa33-d00d498dc533" providerId="ADAL" clId="{EF8C3C0E-E2B7-4170-83E6-58CBBB2385B0}"/>
    <pc:docChg chg="modSld">
      <pc:chgData name="Maphumulo, Lerato" userId="93386584-6a26-4455-aa33-d00d498dc533" providerId="ADAL" clId="{EF8C3C0E-E2B7-4170-83E6-58CBBB2385B0}" dt="2024-03-13T10:10:28.774" v="19" actId="20577"/>
      <pc:docMkLst>
        <pc:docMk/>
      </pc:docMkLst>
      <pc:sldChg chg="modSp mod">
        <pc:chgData name="Maphumulo, Lerato" userId="93386584-6a26-4455-aa33-d00d498dc533" providerId="ADAL" clId="{EF8C3C0E-E2B7-4170-83E6-58CBBB2385B0}" dt="2024-03-13T10:10:28.774" v="19" actId="20577"/>
        <pc:sldMkLst>
          <pc:docMk/>
          <pc:sldMk cId="1825375847" sldId="256"/>
        </pc:sldMkLst>
        <pc:spChg chg="mod">
          <ac:chgData name="Maphumulo, Lerato" userId="93386584-6a26-4455-aa33-d00d498dc533" providerId="ADAL" clId="{EF8C3C0E-E2B7-4170-83E6-58CBBB2385B0}" dt="2024-03-08T23:38:39.391" v="11" actId="403"/>
          <ac:spMkLst>
            <pc:docMk/>
            <pc:sldMk cId="1825375847" sldId="256"/>
            <ac:spMk id="4" creationId="{617BA7BF-CCE4-69B4-6039-F420B794967B}"/>
          </ac:spMkLst>
        </pc:spChg>
        <pc:spChg chg="mod">
          <ac:chgData name="Maphumulo, Lerato" userId="93386584-6a26-4455-aa33-d00d498dc533" providerId="ADAL" clId="{EF8C3C0E-E2B7-4170-83E6-58CBBB2385B0}" dt="2024-03-13T10:10:28.774" v="19" actId="20577"/>
          <ac:spMkLst>
            <pc:docMk/>
            <pc:sldMk cId="1825375847" sldId="256"/>
            <ac:spMk id="5" creationId="{0793EC05-B4C5-6886-56EE-134210FCD3F9}"/>
          </ac:spMkLst>
        </pc:spChg>
        <pc:graphicFrameChg chg="mod">
          <ac:chgData name="Maphumulo, Lerato" userId="93386584-6a26-4455-aa33-d00d498dc533" providerId="ADAL" clId="{EF8C3C0E-E2B7-4170-83E6-58CBBB2385B0}" dt="2024-03-08T23:38:46.884" v="12" actId="1076"/>
          <ac:graphicFrameMkLst>
            <pc:docMk/>
            <pc:sldMk cId="1825375847" sldId="256"/>
            <ac:graphicFrameMk id="6" creationId="{67B6BF11-6F45-34F4-7284-D7DBF8CD8310}"/>
          </ac:graphicFrameMkLst>
        </pc:graphicFrameChg>
      </pc:sldChg>
    </pc:docChg>
  </pc:docChgLst>
  <pc:docChgLst>
    <pc:chgData name="Maphumulo, Lerato" userId="93386584-6a26-4455-aa33-d00d498dc533" providerId="ADAL" clId="{7BA58360-86E9-41DA-9F64-E78EC7563E6A}"/>
    <pc:docChg chg="custSel modSld">
      <pc:chgData name="Maphumulo, Lerato" userId="93386584-6a26-4455-aa33-d00d498dc533" providerId="ADAL" clId="{7BA58360-86E9-41DA-9F64-E78EC7563E6A}" dt="2024-04-11T21:21:56.258" v="123" actId="20577"/>
      <pc:docMkLst>
        <pc:docMk/>
      </pc:docMkLst>
      <pc:sldChg chg="modSp mod">
        <pc:chgData name="Maphumulo, Lerato" userId="93386584-6a26-4455-aa33-d00d498dc533" providerId="ADAL" clId="{7BA58360-86E9-41DA-9F64-E78EC7563E6A}" dt="2024-04-11T21:21:56.258" v="123" actId="20577"/>
        <pc:sldMkLst>
          <pc:docMk/>
          <pc:sldMk cId="1825375847" sldId="256"/>
        </pc:sldMkLst>
        <pc:spChg chg="mod">
          <ac:chgData name="Maphumulo, Lerato" userId="93386584-6a26-4455-aa33-d00d498dc533" providerId="ADAL" clId="{7BA58360-86E9-41DA-9F64-E78EC7563E6A}" dt="2024-04-11T21:21:56.258" v="123" actId="20577"/>
          <ac:spMkLst>
            <pc:docMk/>
            <pc:sldMk cId="1825375847" sldId="256"/>
            <ac:spMk id="5" creationId="{0793EC05-B4C5-6886-56EE-134210FCD3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09221-2C3D-4D52-9BB9-671642C19D0A}" type="doc">
      <dgm:prSet loTypeId="urn:diagrams.loki3.com/Bracke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0AFF8-B202-49E1-8D85-A7A1812BACFE}">
      <dgm:prSet phldrT="[Text]" custT="1"/>
      <dgm:spPr/>
      <dgm:t>
        <a:bodyPr/>
        <a:lstStyle/>
        <a:p>
          <a:r>
            <a:rPr lang="en-US" sz="1400" dirty="0"/>
            <a:t>Data</a:t>
          </a:r>
        </a:p>
      </dgm:t>
    </dgm:pt>
    <dgm:pt modelId="{B68538EC-1966-47A3-AEBF-CCEC3BA8905A}" type="parTrans" cxnId="{39FF710F-6628-4FA1-8499-342D75F7E738}">
      <dgm:prSet/>
      <dgm:spPr/>
      <dgm:t>
        <a:bodyPr/>
        <a:lstStyle/>
        <a:p>
          <a:endParaRPr lang="en-US" sz="1050"/>
        </a:p>
      </dgm:t>
    </dgm:pt>
    <dgm:pt modelId="{36ADFFFA-79E1-4A87-9CB5-C4D9AC46A433}" type="sibTrans" cxnId="{39FF710F-6628-4FA1-8499-342D75F7E738}">
      <dgm:prSet/>
      <dgm:spPr/>
      <dgm:t>
        <a:bodyPr/>
        <a:lstStyle/>
        <a:p>
          <a:endParaRPr lang="en-US" sz="1050"/>
        </a:p>
      </dgm:t>
    </dgm:pt>
    <dgm:pt modelId="{1E2C0385-E3AB-4187-A646-E1ED4975A952}">
      <dgm:prSet phldrT="[Text]" custT="1"/>
      <dgm:spPr/>
      <dgm:t>
        <a:bodyPr/>
        <a:lstStyle/>
        <a:p>
          <a:r>
            <a:rPr lang="en-US" sz="1400" dirty="0"/>
            <a:t>Where is the data sourced?</a:t>
          </a:r>
        </a:p>
      </dgm:t>
    </dgm:pt>
    <dgm:pt modelId="{D1A4202B-6C59-4061-BE20-1395792DB2B7}" type="parTrans" cxnId="{6914E4F6-E805-46C9-A8A2-65F1CBF31F79}">
      <dgm:prSet/>
      <dgm:spPr/>
      <dgm:t>
        <a:bodyPr/>
        <a:lstStyle/>
        <a:p>
          <a:endParaRPr lang="en-US" sz="1050"/>
        </a:p>
      </dgm:t>
    </dgm:pt>
    <dgm:pt modelId="{13691222-87CE-40B3-BFCD-7B61515D673B}" type="sibTrans" cxnId="{6914E4F6-E805-46C9-A8A2-65F1CBF31F79}">
      <dgm:prSet/>
      <dgm:spPr/>
      <dgm:t>
        <a:bodyPr/>
        <a:lstStyle/>
        <a:p>
          <a:endParaRPr lang="en-US" sz="1050"/>
        </a:p>
      </dgm:t>
    </dgm:pt>
    <dgm:pt modelId="{0418BE70-CDCB-420E-9503-CB3F6B25423A}">
      <dgm:prSet phldrT="[Text]" custT="1"/>
      <dgm:spPr/>
      <dgm:t>
        <a:bodyPr/>
        <a:lstStyle/>
        <a:p>
          <a:r>
            <a:rPr lang="en-US" sz="1400" dirty="0"/>
            <a:t>which region in Africa are we looking at? </a:t>
          </a:r>
        </a:p>
      </dgm:t>
    </dgm:pt>
    <dgm:pt modelId="{23C6301E-A558-4444-AF1E-9E2EA2B7B966}" type="parTrans" cxnId="{855E865C-8B9A-485E-AFEF-0D14CF8B7F42}">
      <dgm:prSet/>
      <dgm:spPr/>
      <dgm:t>
        <a:bodyPr/>
        <a:lstStyle/>
        <a:p>
          <a:endParaRPr lang="en-US" sz="1050"/>
        </a:p>
      </dgm:t>
    </dgm:pt>
    <dgm:pt modelId="{FDEA23B1-975F-43B4-9124-B130EAF46A0E}" type="sibTrans" cxnId="{855E865C-8B9A-485E-AFEF-0D14CF8B7F42}">
      <dgm:prSet/>
      <dgm:spPr/>
      <dgm:t>
        <a:bodyPr/>
        <a:lstStyle/>
        <a:p>
          <a:endParaRPr lang="en-US" sz="1050"/>
        </a:p>
      </dgm:t>
    </dgm:pt>
    <dgm:pt modelId="{1EB10861-377F-4387-9AC5-BD2F91ACE836}">
      <dgm:prSet phldrT="[Text]" custT="1"/>
      <dgm:spPr/>
      <dgm:t>
        <a:bodyPr/>
        <a:lstStyle/>
        <a:p>
          <a:r>
            <a:rPr lang="en-US" sz="1400" dirty="0"/>
            <a:t>Information</a:t>
          </a:r>
        </a:p>
      </dgm:t>
    </dgm:pt>
    <dgm:pt modelId="{F8E51372-8E0A-474A-A634-CA5A84078175}" type="parTrans" cxnId="{56D86115-66FB-41E6-A60A-7A7E2B561EC3}">
      <dgm:prSet/>
      <dgm:spPr/>
      <dgm:t>
        <a:bodyPr/>
        <a:lstStyle/>
        <a:p>
          <a:endParaRPr lang="en-US" sz="1050"/>
        </a:p>
      </dgm:t>
    </dgm:pt>
    <dgm:pt modelId="{22C484C6-40C3-4348-8CB7-0AFD68CA73AA}" type="sibTrans" cxnId="{56D86115-66FB-41E6-A60A-7A7E2B561EC3}">
      <dgm:prSet/>
      <dgm:spPr/>
      <dgm:t>
        <a:bodyPr/>
        <a:lstStyle/>
        <a:p>
          <a:endParaRPr lang="en-US" sz="1050"/>
        </a:p>
      </dgm:t>
    </dgm:pt>
    <dgm:pt modelId="{EFED716F-62BC-4EA1-82FF-BF348621D4DA}">
      <dgm:prSet phldrT="[Text]" custT="1"/>
      <dgm:spPr/>
      <dgm:t>
        <a:bodyPr/>
        <a:lstStyle/>
        <a:p>
          <a:r>
            <a:rPr lang="en-US" sz="1400" dirty="0"/>
            <a:t>What is in that data?</a:t>
          </a:r>
        </a:p>
      </dgm:t>
    </dgm:pt>
    <dgm:pt modelId="{7E41FDAC-8EA9-4002-B185-BE4AD1B69E21}" type="parTrans" cxnId="{9CA5520F-9F4F-433C-A8D1-FFA96B6F0688}">
      <dgm:prSet/>
      <dgm:spPr/>
      <dgm:t>
        <a:bodyPr/>
        <a:lstStyle/>
        <a:p>
          <a:endParaRPr lang="en-US" sz="1050"/>
        </a:p>
      </dgm:t>
    </dgm:pt>
    <dgm:pt modelId="{8C046CD3-8B49-4625-B1F0-60C2CDB49A75}" type="sibTrans" cxnId="{9CA5520F-9F4F-433C-A8D1-FFA96B6F0688}">
      <dgm:prSet/>
      <dgm:spPr/>
      <dgm:t>
        <a:bodyPr/>
        <a:lstStyle/>
        <a:p>
          <a:endParaRPr lang="en-US" sz="1050"/>
        </a:p>
      </dgm:t>
    </dgm:pt>
    <dgm:pt modelId="{B38172C6-F163-4DEE-9D28-9E45BE007D8F}">
      <dgm:prSet phldrT="[Text]" custT="1"/>
      <dgm:spPr/>
      <dgm:t>
        <a:bodyPr/>
        <a:lstStyle/>
        <a:p>
          <a:r>
            <a:rPr lang="en-US" sz="1400" dirty="0"/>
            <a:t>How the data is gathered and updated?</a:t>
          </a:r>
        </a:p>
      </dgm:t>
    </dgm:pt>
    <dgm:pt modelId="{5B72E4E9-0DE6-467C-BD8E-E2E5CAB1467B}" type="parTrans" cxnId="{39E9C1E8-C839-4490-B2AD-D9A581B33169}">
      <dgm:prSet/>
      <dgm:spPr/>
      <dgm:t>
        <a:bodyPr/>
        <a:lstStyle/>
        <a:p>
          <a:endParaRPr lang="en-US" sz="1050"/>
        </a:p>
      </dgm:t>
    </dgm:pt>
    <dgm:pt modelId="{FFBB37EE-1606-4B95-8CD0-B33781C26CCE}" type="sibTrans" cxnId="{39E9C1E8-C839-4490-B2AD-D9A581B33169}">
      <dgm:prSet/>
      <dgm:spPr/>
      <dgm:t>
        <a:bodyPr/>
        <a:lstStyle/>
        <a:p>
          <a:endParaRPr lang="en-US" sz="1050"/>
        </a:p>
      </dgm:t>
    </dgm:pt>
    <dgm:pt modelId="{EAD91A01-C103-4648-ADBD-087899830D92}">
      <dgm:prSet phldrT="[Text]" custT="1"/>
      <dgm:spPr/>
      <dgm:t>
        <a:bodyPr/>
        <a:lstStyle/>
        <a:p>
          <a:r>
            <a:rPr lang="en-US" sz="1400" dirty="0"/>
            <a:t>Knowledge</a:t>
          </a:r>
        </a:p>
      </dgm:t>
    </dgm:pt>
    <dgm:pt modelId="{51E2936A-C713-4F3C-AE9C-56B0C1BAA48D}" type="parTrans" cxnId="{4666E3F6-28AD-4389-871A-9DE3992FDFF5}">
      <dgm:prSet/>
      <dgm:spPr/>
      <dgm:t>
        <a:bodyPr/>
        <a:lstStyle/>
        <a:p>
          <a:endParaRPr lang="en-US" sz="1050"/>
        </a:p>
      </dgm:t>
    </dgm:pt>
    <dgm:pt modelId="{D1040A25-C95C-49AF-8628-7112F24DA815}" type="sibTrans" cxnId="{4666E3F6-28AD-4389-871A-9DE3992FDFF5}">
      <dgm:prSet/>
      <dgm:spPr/>
      <dgm:t>
        <a:bodyPr/>
        <a:lstStyle/>
        <a:p>
          <a:endParaRPr lang="en-US" sz="1050"/>
        </a:p>
      </dgm:t>
    </dgm:pt>
    <dgm:pt modelId="{E2609F32-921D-4BB9-B70C-7C990B0F3108}">
      <dgm:prSet phldrT="[Text]" custT="1"/>
      <dgm:spPr/>
      <dgm:t>
        <a:bodyPr/>
        <a:lstStyle/>
        <a:p>
          <a:r>
            <a:rPr lang="en-US" sz="1400" dirty="0"/>
            <a:t>SME(</a:t>
          </a:r>
          <a:r>
            <a:rPr lang="en-US" sz="1400" dirty="0" err="1"/>
            <a:t>Behaviour</a:t>
          </a:r>
          <a:r>
            <a:rPr lang="en-US" sz="1400" dirty="0"/>
            <a:t> of customers – more people smoking, lifestyle change), Tools(Excel, python, </a:t>
          </a:r>
          <a:r>
            <a:rPr lang="en-US" sz="1400" dirty="0" err="1"/>
            <a:t>Visualisations</a:t>
          </a:r>
          <a:r>
            <a:rPr lang="en-US" sz="1400" dirty="0"/>
            <a:t>(</a:t>
          </a:r>
          <a:r>
            <a:rPr lang="en-US" sz="1400" dirty="0" err="1"/>
            <a:t>PowerBI</a:t>
          </a:r>
          <a:r>
            <a:rPr lang="en-US" sz="1400" dirty="0"/>
            <a:t>))</a:t>
          </a:r>
        </a:p>
      </dgm:t>
    </dgm:pt>
    <dgm:pt modelId="{684C9FAD-F34B-48DB-921B-AACBFD1326EB}" type="parTrans" cxnId="{D42C9D98-5059-4F68-9956-5B130A337886}">
      <dgm:prSet/>
      <dgm:spPr/>
      <dgm:t>
        <a:bodyPr/>
        <a:lstStyle/>
        <a:p>
          <a:endParaRPr lang="en-US" sz="1050"/>
        </a:p>
      </dgm:t>
    </dgm:pt>
    <dgm:pt modelId="{8E240AF6-DE87-4284-B71B-3D4799800FED}" type="sibTrans" cxnId="{D42C9D98-5059-4F68-9956-5B130A337886}">
      <dgm:prSet/>
      <dgm:spPr/>
      <dgm:t>
        <a:bodyPr/>
        <a:lstStyle/>
        <a:p>
          <a:endParaRPr lang="en-US" sz="1050"/>
        </a:p>
      </dgm:t>
    </dgm:pt>
    <dgm:pt modelId="{2EF827E0-2516-4700-A2C2-6FC93CAC3FC0}">
      <dgm:prSet phldrT="[Text]" phldr="1" custT="1"/>
      <dgm:spPr/>
      <dgm:t>
        <a:bodyPr/>
        <a:lstStyle/>
        <a:p>
          <a:endParaRPr lang="en-US" sz="1400"/>
        </a:p>
      </dgm:t>
    </dgm:pt>
    <dgm:pt modelId="{C23988CC-1CCC-4E55-8314-7D351E5A4CDD}" type="parTrans" cxnId="{2A4CFBF1-5C9A-480D-925B-17474F014C6F}">
      <dgm:prSet/>
      <dgm:spPr/>
      <dgm:t>
        <a:bodyPr/>
        <a:lstStyle/>
        <a:p>
          <a:endParaRPr lang="en-US" sz="1050"/>
        </a:p>
      </dgm:t>
    </dgm:pt>
    <dgm:pt modelId="{0A2FAF46-3DFF-4953-8A88-9870A9CA2A0A}" type="sibTrans" cxnId="{2A4CFBF1-5C9A-480D-925B-17474F014C6F}">
      <dgm:prSet/>
      <dgm:spPr/>
      <dgm:t>
        <a:bodyPr/>
        <a:lstStyle/>
        <a:p>
          <a:endParaRPr lang="en-US" sz="1050"/>
        </a:p>
      </dgm:t>
    </dgm:pt>
    <dgm:pt modelId="{A571FD3C-B1EA-4538-BCDF-0CFA049A6AA4}">
      <dgm:prSet phldrT="[Text]" custT="1"/>
      <dgm:spPr/>
      <dgm:t>
        <a:bodyPr/>
        <a:lstStyle/>
        <a:p>
          <a:endParaRPr lang="en-US" sz="1400" dirty="0"/>
        </a:p>
      </dgm:t>
    </dgm:pt>
    <dgm:pt modelId="{360DEE58-A448-4EAE-94E5-745B9A76D1B5}" type="parTrans" cxnId="{5118E1F9-5399-44DA-8A1A-25F36CF006E7}">
      <dgm:prSet/>
      <dgm:spPr/>
      <dgm:t>
        <a:bodyPr/>
        <a:lstStyle/>
        <a:p>
          <a:endParaRPr lang="en-US" sz="1200"/>
        </a:p>
      </dgm:t>
    </dgm:pt>
    <dgm:pt modelId="{F085164E-3DAA-4FC8-BC35-635899FFCB56}" type="sibTrans" cxnId="{5118E1F9-5399-44DA-8A1A-25F36CF006E7}">
      <dgm:prSet/>
      <dgm:spPr/>
      <dgm:t>
        <a:bodyPr/>
        <a:lstStyle/>
        <a:p>
          <a:endParaRPr lang="en-US" sz="1200"/>
        </a:p>
      </dgm:t>
    </dgm:pt>
    <dgm:pt modelId="{F2C5D356-FF17-477E-8DC0-E80BDEE4005F}">
      <dgm:prSet phldrT="[Text]" custT="1"/>
      <dgm:spPr/>
      <dgm:t>
        <a:bodyPr/>
        <a:lstStyle/>
        <a:p>
          <a:endParaRPr lang="en-US" sz="1050" dirty="0"/>
        </a:p>
      </dgm:t>
    </dgm:pt>
    <dgm:pt modelId="{AF132C51-34D1-4A19-95D6-E8A54ED2D228}" type="parTrans" cxnId="{983973AF-DE9D-4BF2-9C50-345E7FB4A38E}">
      <dgm:prSet/>
      <dgm:spPr/>
      <dgm:t>
        <a:bodyPr/>
        <a:lstStyle/>
        <a:p>
          <a:endParaRPr lang="en-US" sz="1200"/>
        </a:p>
      </dgm:t>
    </dgm:pt>
    <dgm:pt modelId="{04C677D9-AB0D-4EAF-B525-4011D80FB4CB}" type="sibTrans" cxnId="{983973AF-DE9D-4BF2-9C50-345E7FB4A38E}">
      <dgm:prSet/>
      <dgm:spPr/>
      <dgm:t>
        <a:bodyPr/>
        <a:lstStyle/>
        <a:p>
          <a:endParaRPr lang="en-US" sz="1200"/>
        </a:p>
      </dgm:t>
    </dgm:pt>
    <dgm:pt modelId="{59ABD44C-5FBD-49A4-A8C6-A54FCD4D078E}">
      <dgm:prSet phldrT="[Text]" custT="1"/>
      <dgm:spPr/>
      <dgm:t>
        <a:bodyPr/>
        <a:lstStyle/>
        <a:p>
          <a:r>
            <a:rPr lang="en-US" sz="1400" dirty="0"/>
            <a:t>How much info can we get from the region?</a:t>
          </a:r>
        </a:p>
      </dgm:t>
    </dgm:pt>
    <dgm:pt modelId="{A9EE6D1C-99B7-4DC3-82CA-FC5341C920D6}" type="parTrans" cxnId="{CCFDAF34-F11B-46B5-83BA-5673E4148549}">
      <dgm:prSet/>
      <dgm:spPr/>
      <dgm:t>
        <a:bodyPr/>
        <a:lstStyle/>
        <a:p>
          <a:endParaRPr lang="en-US"/>
        </a:p>
      </dgm:t>
    </dgm:pt>
    <dgm:pt modelId="{F20BA987-D895-4914-AF6C-809DCA504E40}" type="sibTrans" cxnId="{CCFDAF34-F11B-46B5-83BA-5673E4148549}">
      <dgm:prSet/>
      <dgm:spPr/>
      <dgm:t>
        <a:bodyPr/>
        <a:lstStyle/>
        <a:p>
          <a:endParaRPr lang="en-US"/>
        </a:p>
      </dgm:t>
    </dgm:pt>
    <dgm:pt modelId="{9DFE8603-CA10-4858-99AE-1348C277EE86}" type="pres">
      <dgm:prSet presAssocID="{46309221-2C3D-4D52-9BB9-671642C19D0A}" presName="Name0" presStyleCnt="0">
        <dgm:presLayoutVars>
          <dgm:dir/>
          <dgm:animLvl val="lvl"/>
          <dgm:resizeHandles val="exact"/>
        </dgm:presLayoutVars>
      </dgm:prSet>
      <dgm:spPr/>
    </dgm:pt>
    <dgm:pt modelId="{B965759E-9543-4B81-B1C6-65CA6AB7FDF6}" type="pres">
      <dgm:prSet presAssocID="{F820AFF8-B202-49E1-8D85-A7A1812BACFE}" presName="linNode" presStyleCnt="0"/>
      <dgm:spPr/>
    </dgm:pt>
    <dgm:pt modelId="{E0D38D0A-13F6-4D24-ABA5-AA9218A33948}" type="pres">
      <dgm:prSet presAssocID="{F820AFF8-B202-49E1-8D85-A7A1812BACFE}" presName="parTx" presStyleLbl="revTx" presStyleIdx="0" presStyleCnt="3">
        <dgm:presLayoutVars>
          <dgm:chMax val="1"/>
          <dgm:bulletEnabled val="1"/>
        </dgm:presLayoutVars>
      </dgm:prSet>
      <dgm:spPr/>
    </dgm:pt>
    <dgm:pt modelId="{24E169A6-9C83-4E09-A59F-1AFB43CBE861}" type="pres">
      <dgm:prSet presAssocID="{F820AFF8-B202-49E1-8D85-A7A1812BACFE}" presName="bracket" presStyleLbl="parChTrans1D1" presStyleIdx="0" presStyleCnt="3"/>
      <dgm:spPr/>
    </dgm:pt>
    <dgm:pt modelId="{A5344A4E-9F71-4067-8976-20F07C35478D}" type="pres">
      <dgm:prSet presAssocID="{F820AFF8-B202-49E1-8D85-A7A1812BACFE}" presName="spH" presStyleCnt="0"/>
      <dgm:spPr/>
    </dgm:pt>
    <dgm:pt modelId="{37A06610-79D3-4812-ABC6-C53DCADFBD3A}" type="pres">
      <dgm:prSet presAssocID="{F820AFF8-B202-49E1-8D85-A7A1812BACFE}" presName="desTx" presStyleLbl="node1" presStyleIdx="0" presStyleCnt="3">
        <dgm:presLayoutVars>
          <dgm:bulletEnabled val="1"/>
        </dgm:presLayoutVars>
      </dgm:prSet>
      <dgm:spPr/>
    </dgm:pt>
    <dgm:pt modelId="{2056C59D-3DBF-46E4-885D-D919AD807789}" type="pres">
      <dgm:prSet presAssocID="{36ADFFFA-79E1-4A87-9CB5-C4D9AC46A433}" presName="spV" presStyleCnt="0"/>
      <dgm:spPr/>
    </dgm:pt>
    <dgm:pt modelId="{8E85FDB6-0FE0-42D6-9A98-027D4D66D6E2}" type="pres">
      <dgm:prSet presAssocID="{1EB10861-377F-4387-9AC5-BD2F91ACE836}" presName="linNode" presStyleCnt="0"/>
      <dgm:spPr/>
    </dgm:pt>
    <dgm:pt modelId="{334E00CC-8E2E-4BB2-A80E-AB991D2A88A4}" type="pres">
      <dgm:prSet presAssocID="{1EB10861-377F-4387-9AC5-BD2F91ACE836}" presName="parTx" presStyleLbl="revTx" presStyleIdx="1" presStyleCnt="3">
        <dgm:presLayoutVars>
          <dgm:chMax val="1"/>
          <dgm:bulletEnabled val="1"/>
        </dgm:presLayoutVars>
      </dgm:prSet>
      <dgm:spPr/>
    </dgm:pt>
    <dgm:pt modelId="{B89B4506-B71C-4BDD-8EE6-AAB1470CA078}" type="pres">
      <dgm:prSet presAssocID="{1EB10861-377F-4387-9AC5-BD2F91ACE836}" presName="bracket" presStyleLbl="parChTrans1D1" presStyleIdx="1" presStyleCnt="3"/>
      <dgm:spPr/>
    </dgm:pt>
    <dgm:pt modelId="{C7566F96-8F98-4250-A727-9505D47C3583}" type="pres">
      <dgm:prSet presAssocID="{1EB10861-377F-4387-9AC5-BD2F91ACE836}" presName="spH" presStyleCnt="0"/>
      <dgm:spPr/>
    </dgm:pt>
    <dgm:pt modelId="{EF4A73BA-BBAE-4B0B-BE49-0E4529553AE4}" type="pres">
      <dgm:prSet presAssocID="{1EB10861-377F-4387-9AC5-BD2F91ACE836}" presName="desTx" presStyleLbl="node1" presStyleIdx="1" presStyleCnt="3">
        <dgm:presLayoutVars>
          <dgm:bulletEnabled val="1"/>
        </dgm:presLayoutVars>
      </dgm:prSet>
      <dgm:spPr/>
    </dgm:pt>
    <dgm:pt modelId="{F450D76E-B2D4-42CC-85EC-49717267D3F6}" type="pres">
      <dgm:prSet presAssocID="{22C484C6-40C3-4348-8CB7-0AFD68CA73AA}" presName="spV" presStyleCnt="0"/>
      <dgm:spPr/>
    </dgm:pt>
    <dgm:pt modelId="{42125119-D36D-499B-804C-8C72B58856D1}" type="pres">
      <dgm:prSet presAssocID="{EAD91A01-C103-4648-ADBD-087899830D92}" presName="linNode" presStyleCnt="0"/>
      <dgm:spPr/>
    </dgm:pt>
    <dgm:pt modelId="{9E570479-D4C7-465E-8C19-7EDDDD144C94}" type="pres">
      <dgm:prSet presAssocID="{EAD91A01-C103-4648-ADBD-087899830D92}" presName="parTx" presStyleLbl="revTx" presStyleIdx="2" presStyleCnt="3">
        <dgm:presLayoutVars>
          <dgm:chMax val="1"/>
          <dgm:bulletEnabled val="1"/>
        </dgm:presLayoutVars>
      </dgm:prSet>
      <dgm:spPr/>
    </dgm:pt>
    <dgm:pt modelId="{853F0B12-2C1B-4F06-8F40-246A84654C78}" type="pres">
      <dgm:prSet presAssocID="{EAD91A01-C103-4648-ADBD-087899830D92}" presName="bracket" presStyleLbl="parChTrans1D1" presStyleIdx="2" presStyleCnt="3"/>
      <dgm:spPr/>
    </dgm:pt>
    <dgm:pt modelId="{2C6942F4-E926-4CD4-AAA8-41AD67116671}" type="pres">
      <dgm:prSet presAssocID="{EAD91A01-C103-4648-ADBD-087899830D92}" presName="spH" presStyleCnt="0"/>
      <dgm:spPr/>
    </dgm:pt>
    <dgm:pt modelId="{0170997F-384F-4612-BEEB-92C5C59E803D}" type="pres">
      <dgm:prSet presAssocID="{EAD91A01-C103-4648-ADBD-087899830D92}" presName="desTx" presStyleLbl="node1" presStyleIdx="2" presStyleCnt="3">
        <dgm:presLayoutVars>
          <dgm:bulletEnabled val="1"/>
        </dgm:presLayoutVars>
      </dgm:prSet>
      <dgm:spPr/>
    </dgm:pt>
  </dgm:ptLst>
  <dgm:cxnLst>
    <dgm:cxn modelId="{54ACD10C-97E8-4797-8ABA-9CA66D39F096}" type="presOf" srcId="{59ABD44C-5FBD-49A4-A8C6-A54FCD4D078E}" destId="{37A06610-79D3-4812-ABC6-C53DCADFBD3A}" srcOrd="0" destOrd="2" presId="urn:diagrams.loki3.com/BracketList"/>
    <dgm:cxn modelId="{39FF710F-6628-4FA1-8499-342D75F7E738}" srcId="{46309221-2C3D-4D52-9BB9-671642C19D0A}" destId="{F820AFF8-B202-49E1-8D85-A7A1812BACFE}" srcOrd="0" destOrd="0" parTransId="{B68538EC-1966-47A3-AEBF-CCEC3BA8905A}" sibTransId="{36ADFFFA-79E1-4A87-9CB5-C4D9AC46A433}"/>
    <dgm:cxn modelId="{9CA5520F-9F4F-433C-A8D1-FFA96B6F0688}" srcId="{1EB10861-377F-4387-9AC5-BD2F91ACE836}" destId="{EFED716F-62BC-4EA1-82FF-BF348621D4DA}" srcOrd="0" destOrd="0" parTransId="{7E41FDAC-8EA9-4002-B185-BE4AD1B69E21}" sibTransId="{8C046CD3-8B49-4625-B1F0-60C2CDB49A75}"/>
    <dgm:cxn modelId="{56D86115-66FB-41E6-A60A-7A7E2B561EC3}" srcId="{46309221-2C3D-4D52-9BB9-671642C19D0A}" destId="{1EB10861-377F-4387-9AC5-BD2F91ACE836}" srcOrd="1" destOrd="0" parTransId="{F8E51372-8E0A-474A-A634-CA5A84078175}" sibTransId="{22C484C6-40C3-4348-8CB7-0AFD68CA73AA}"/>
    <dgm:cxn modelId="{D79E2521-8CC6-4B54-943D-9D4F81302D51}" type="presOf" srcId="{F2C5D356-FF17-477E-8DC0-E80BDEE4005F}" destId="{37A06610-79D3-4812-ABC6-C53DCADFBD3A}" srcOrd="0" destOrd="3" presId="urn:diagrams.loki3.com/BracketList"/>
    <dgm:cxn modelId="{34254F33-9316-4FB8-88A2-A41D6D7D6755}" type="presOf" srcId="{A571FD3C-B1EA-4538-BCDF-0CFA049A6AA4}" destId="{37A06610-79D3-4812-ABC6-C53DCADFBD3A}" srcOrd="0" destOrd="4" presId="urn:diagrams.loki3.com/BracketList"/>
    <dgm:cxn modelId="{CCFDAF34-F11B-46B5-83BA-5673E4148549}" srcId="{F820AFF8-B202-49E1-8D85-A7A1812BACFE}" destId="{59ABD44C-5FBD-49A4-A8C6-A54FCD4D078E}" srcOrd="2" destOrd="0" parTransId="{A9EE6D1C-99B7-4DC3-82CA-FC5341C920D6}" sibTransId="{F20BA987-D895-4914-AF6C-809DCA504E40}"/>
    <dgm:cxn modelId="{855E865C-8B9A-485E-AFEF-0D14CF8B7F42}" srcId="{F820AFF8-B202-49E1-8D85-A7A1812BACFE}" destId="{0418BE70-CDCB-420E-9503-CB3F6B25423A}" srcOrd="1" destOrd="0" parTransId="{23C6301E-A558-4444-AF1E-9E2EA2B7B966}" sibTransId="{FDEA23B1-975F-43B4-9124-B130EAF46A0E}"/>
    <dgm:cxn modelId="{63A0AE52-7214-4A19-BCE8-A8A8C1586BDB}" type="presOf" srcId="{EFED716F-62BC-4EA1-82FF-BF348621D4DA}" destId="{EF4A73BA-BBAE-4B0B-BE49-0E4529553AE4}" srcOrd="0" destOrd="0" presId="urn:diagrams.loki3.com/BracketList"/>
    <dgm:cxn modelId="{0ACBEC79-F656-4A93-B20E-1697762CC497}" type="presOf" srcId="{46309221-2C3D-4D52-9BB9-671642C19D0A}" destId="{9DFE8603-CA10-4858-99AE-1348C277EE86}" srcOrd="0" destOrd="0" presId="urn:diagrams.loki3.com/BracketList"/>
    <dgm:cxn modelId="{7CB13E80-31A2-43B9-BC54-98B7936B08B1}" type="presOf" srcId="{B38172C6-F163-4DEE-9D28-9E45BE007D8F}" destId="{EF4A73BA-BBAE-4B0B-BE49-0E4529553AE4}" srcOrd="0" destOrd="1" presId="urn:diagrams.loki3.com/BracketList"/>
    <dgm:cxn modelId="{F023F480-D68F-49B8-A0DF-491A4553BF67}" type="presOf" srcId="{EAD91A01-C103-4648-ADBD-087899830D92}" destId="{9E570479-D4C7-465E-8C19-7EDDDD144C94}" srcOrd="0" destOrd="0" presId="urn:diagrams.loki3.com/BracketList"/>
    <dgm:cxn modelId="{D42C9D98-5059-4F68-9956-5B130A337886}" srcId="{EAD91A01-C103-4648-ADBD-087899830D92}" destId="{E2609F32-921D-4BB9-B70C-7C990B0F3108}" srcOrd="0" destOrd="0" parTransId="{684C9FAD-F34B-48DB-921B-AACBFD1326EB}" sibTransId="{8E240AF6-DE87-4284-B71B-3D4799800FED}"/>
    <dgm:cxn modelId="{983973AF-DE9D-4BF2-9C50-345E7FB4A38E}" srcId="{F820AFF8-B202-49E1-8D85-A7A1812BACFE}" destId="{F2C5D356-FF17-477E-8DC0-E80BDEE4005F}" srcOrd="3" destOrd="0" parTransId="{AF132C51-34D1-4A19-95D6-E8A54ED2D228}" sibTransId="{04C677D9-AB0D-4EAF-B525-4011D80FB4CB}"/>
    <dgm:cxn modelId="{B837A0CC-4781-410B-AD98-47CAC86FDE6A}" type="presOf" srcId="{0418BE70-CDCB-420E-9503-CB3F6B25423A}" destId="{37A06610-79D3-4812-ABC6-C53DCADFBD3A}" srcOrd="0" destOrd="1" presId="urn:diagrams.loki3.com/BracketList"/>
    <dgm:cxn modelId="{39E9C1E8-C839-4490-B2AD-D9A581B33169}" srcId="{1EB10861-377F-4387-9AC5-BD2F91ACE836}" destId="{B38172C6-F163-4DEE-9D28-9E45BE007D8F}" srcOrd="1" destOrd="0" parTransId="{5B72E4E9-0DE6-467C-BD8E-E2E5CAB1467B}" sibTransId="{FFBB37EE-1606-4B95-8CD0-B33781C26CCE}"/>
    <dgm:cxn modelId="{7F57F0F1-D75A-436F-8FAE-8ADD063FD071}" type="presOf" srcId="{E2609F32-921D-4BB9-B70C-7C990B0F3108}" destId="{0170997F-384F-4612-BEEB-92C5C59E803D}" srcOrd="0" destOrd="0" presId="urn:diagrams.loki3.com/BracketList"/>
    <dgm:cxn modelId="{2A4CFBF1-5C9A-480D-925B-17474F014C6F}" srcId="{EAD91A01-C103-4648-ADBD-087899830D92}" destId="{2EF827E0-2516-4700-A2C2-6FC93CAC3FC0}" srcOrd="1" destOrd="0" parTransId="{C23988CC-1CCC-4E55-8314-7D351E5A4CDD}" sibTransId="{0A2FAF46-3DFF-4953-8A88-9870A9CA2A0A}"/>
    <dgm:cxn modelId="{9A2C27F3-D816-4A5F-949E-3B3FAE6472FA}" type="presOf" srcId="{1E2C0385-E3AB-4187-A646-E1ED4975A952}" destId="{37A06610-79D3-4812-ABC6-C53DCADFBD3A}" srcOrd="0" destOrd="0" presId="urn:diagrams.loki3.com/BracketList"/>
    <dgm:cxn modelId="{4CB884F3-493F-456F-ACE3-91097068E7D6}" type="presOf" srcId="{2EF827E0-2516-4700-A2C2-6FC93CAC3FC0}" destId="{0170997F-384F-4612-BEEB-92C5C59E803D}" srcOrd="0" destOrd="1" presId="urn:diagrams.loki3.com/BracketList"/>
    <dgm:cxn modelId="{4666E3F6-28AD-4389-871A-9DE3992FDFF5}" srcId="{46309221-2C3D-4D52-9BB9-671642C19D0A}" destId="{EAD91A01-C103-4648-ADBD-087899830D92}" srcOrd="2" destOrd="0" parTransId="{51E2936A-C713-4F3C-AE9C-56B0C1BAA48D}" sibTransId="{D1040A25-C95C-49AF-8628-7112F24DA815}"/>
    <dgm:cxn modelId="{6914E4F6-E805-46C9-A8A2-65F1CBF31F79}" srcId="{F820AFF8-B202-49E1-8D85-A7A1812BACFE}" destId="{1E2C0385-E3AB-4187-A646-E1ED4975A952}" srcOrd="0" destOrd="0" parTransId="{D1A4202B-6C59-4061-BE20-1395792DB2B7}" sibTransId="{13691222-87CE-40B3-BFCD-7B61515D673B}"/>
    <dgm:cxn modelId="{5118E1F9-5399-44DA-8A1A-25F36CF006E7}" srcId="{F820AFF8-B202-49E1-8D85-A7A1812BACFE}" destId="{A571FD3C-B1EA-4538-BCDF-0CFA049A6AA4}" srcOrd="4" destOrd="0" parTransId="{360DEE58-A448-4EAE-94E5-745B9A76D1B5}" sibTransId="{F085164E-3DAA-4FC8-BC35-635899FFCB56}"/>
    <dgm:cxn modelId="{21FA63FB-050F-4D52-B3C0-6F85DE4D54E9}" type="presOf" srcId="{1EB10861-377F-4387-9AC5-BD2F91ACE836}" destId="{334E00CC-8E2E-4BB2-A80E-AB991D2A88A4}" srcOrd="0" destOrd="0" presId="urn:diagrams.loki3.com/BracketList"/>
    <dgm:cxn modelId="{716063FD-B63B-488F-91AF-082315E955AA}" type="presOf" srcId="{F820AFF8-B202-49E1-8D85-A7A1812BACFE}" destId="{E0D38D0A-13F6-4D24-ABA5-AA9218A33948}" srcOrd="0" destOrd="0" presId="urn:diagrams.loki3.com/BracketList"/>
    <dgm:cxn modelId="{C77F2D15-7448-4C7E-8406-43A5796EA16C}" type="presParOf" srcId="{9DFE8603-CA10-4858-99AE-1348C277EE86}" destId="{B965759E-9543-4B81-B1C6-65CA6AB7FDF6}" srcOrd="0" destOrd="0" presId="urn:diagrams.loki3.com/BracketList"/>
    <dgm:cxn modelId="{2A721C74-13F5-439E-AF4C-D6E9C0573680}" type="presParOf" srcId="{B965759E-9543-4B81-B1C6-65CA6AB7FDF6}" destId="{E0D38D0A-13F6-4D24-ABA5-AA9218A33948}" srcOrd="0" destOrd="0" presId="urn:diagrams.loki3.com/BracketList"/>
    <dgm:cxn modelId="{5D4BE867-2A50-449B-925A-FA123070EDEC}" type="presParOf" srcId="{B965759E-9543-4B81-B1C6-65CA6AB7FDF6}" destId="{24E169A6-9C83-4E09-A59F-1AFB43CBE861}" srcOrd="1" destOrd="0" presId="urn:diagrams.loki3.com/BracketList"/>
    <dgm:cxn modelId="{14A7DF4A-E6B8-4B58-BD17-9EB56B579981}" type="presParOf" srcId="{B965759E-9543-4B81-B1C6-65CA6AB7FDF6}" destId="{A5344A4E-9F71-4067-8976-20F07C35478D}" srcOrd="2" destOrd="0" presId="urn:diagrams.loki3.com/BracketList"/>
    <dgm:cxn modelId="{258BE490-9B7B-4800-965C-081DA2F020C5}" type="presParOf" srcId="{B965759E-9543-4B81-B1C6-65CA6AB7FDF6}" destId="{37A06610-79D3-4812-ABC6-C53DCADFBD3A}" srcOrd="3" destOrd="0" presId="urn:diagrams.loki3.com/BracketList"/>
    <dgm:cxn modelId="{FEA40846-0611-4381-91F9-47984E3B2463}" type="presParOf" srcId="{9DFE8603-CA10-4858-99AE-1348C277EE86}" destId="{2056C59D-3DBF-46E4-885D-D919AD807789}" srcOrd="1" destOrd="0" presId="urn:diagrams.loki3.com/BracketList"/>
    <dgm:cxn modelId="{AC7BFC27-4076-4208-8840-7FC2B8B9E809}" type="presParOf" srcId="{9DFE8603-CA10-4858-99AE-1348C277EE86}" destId="{8E85FDB6-0FE0-42D6-9A98-027D4D66D6E2}" srcOrd="2" destOrd="0" presId="urn:diagrams.loki3.com/BracketList"/>
    <dgm:cxn modelId="{23925ED3-F565-4E12-9998-C1A60626A60E}" type="presParOf" srcId="{8E85FDB6-0FE0-42D6-9A98-027D4D66D6E2}" destId="{334E00CC-8E2E-4BB2-A80E-AB991D2A88A4}" srcOrd="0" destOrd="0" presId="urn:diagrams.loki3.com/BracketList"/>
    <dgm:cxn modelId="{1D22B331-17B7-4C28-A988-E3276ECEE415}" type="presParOf" srcId="{8E85FDB6-0FE0-42D6-9A98-027D4D66D6E2}" destId="{B89B4506-B71C-4BDD-8EE6-AAB1470CA078}" srcOrd="1" destOrd="0" presId="urn:diagrams.loki3.com/BracketList"/>
    <dgm:cxn modelId="{4CA769A6-C5B8-4A6B-8B4A-CD049030AF13}" type="presParOf" srcId="{8E85FDB6-0FE0-42D6-9A98-027D4D66D6E2}" destId="{C7566F96-8F98-4250-A727-9505D47C3583}" srcOrd="2" destOrd="0" presId="urn:diagrams.loki3.com/BracketList"/>
    <dgm:cxn modelId="{9A000F8F-4A76-4732-886C-B6235A84CE45}" type="presParOf" srcId="{8E85FDB6-0FE0-42D6-9A98-027D4D66D6E2}" destId="{EF4A73BA-BBAE-4B0B-BE49-0E4529553AE4}" srcOrd="3" destOrd="0" presId="urn:diagrams.loki3.com/BracketList"/>
    <dgm:cxn modelId="{3F914F82-60C4-4937-8188-CEC82D67D298}" type="presParOf" srcId="{9DFE8603-CA10-4858-99AE-1348C277EE86}" destId="{F450D76E-B2D4-42CC-85EC-49717267D3F6}" srcOrd="3" destOrd="0" presId="urn:diagrams.loki3.com/BracketList"/>
    <dgm:cxn modelId="{3F8BBEE0-1C2A-43F2-B0A0-BC7A51695276}" type="presParOf" srcId="{9DFE8603-CA10-4858-99AE-1348C277EE86}" destId="{42125119-D36D-499B-804C-8C72B58856D1}" srcOrd="4" destOrd="0" presId="urn:diagrams.loki3.com/BracketList"/>
    <dgm:cxn modelId="{6B570827-E647-4430-8CAB-B0A8BBED0AE4}" type="presParOf" srcId="{42125119-D36D-499B-804C-8C72B58856D1}" destId="{9E570479-D4C7-465E-8C19-7EDDDD144C94}" srcOrd="0" destOrd="0" presId="urn:diagrams.loki3.com/BracketList"/>
    <dgm:cxn modelId="{ED0A47C8-9C4F-4126-BD1F-BB05175D0C94}" type="presParOf" srcId="{42125119-D36D-499B-804C-8C72B58856D1}" destId="{853F0B12-2C1B-4F06-8F40-246A84654C78}" srcOrd="1" destOrd="0" presId="urn:diagrams.loki3.com/BracketList"/>
    <dgm:cxn modelId="{CE5C34A3-2411-4117-9418-E7CC4D6987FE}" type="presParOf" srcId="{42125119-D36D-499B-804C-8C72B58856D1}" destId="{2C6942F4-E926-4CD4-AAA8-41AD67116671}" srcOrd="2" destOrd="0" presId="urn:diagrams.loki3.com/BracketList"/>
    <dgm:cxn modelId="{67AAC403-5409-4D74-9B5F-9864666454CE}" type="presParOf" srcId="{42125119-D36D-499B-804C-8C72B58856D1}" destId="{0170997F-384F-4612-BEEB-92C5C59E803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38D0A-13F6-4D24-ABA5-AA9218A33948}">
      <dsp:nvSpPr>
        <dsp:cNvPr id="0" name=""/>
        <dsp:cNvSpPr/>
      </dsp:nvSpPr>
      <dsp:spPr>
        <a:xfrm>
          <a:off x="0" y="108766"/>
          <a:ext cx="173482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0" y="108766"/>
        <a:ext cx="1734820" cy="990000"/>
      </dsp:txXfrm>
    </dsp:sp>
    <dsp:sp modelId="{24E169A6-9C83-4E09-A59F-1AFB43CBE861}">
      <dsp:nvSpPr>
        <dsp:cNvPr id="0" name=""/>
        <dsp:cNvSpPr/>
      </dsp:nvSpPr>
      <dsp:spPr>
        <a:xfrm>
          <a:off x="1734819" y="15953"/>
          <a:ext cx="346964" cy="11756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06610-79D3-4812-ABC6-C53DCADFBD3A}">
      <dsp:nvSpPr>
        <dsp:cNvPr id="0" name=""/>
        <dsp:cNvSpPr/>
      </dsp:nvSpPr>
      <dsp:spPr>
        <a:xfrm>
          <a:off x="2220569" y="15953"/>
          <a:ext cx="4718710" cy="1175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Where is the data sourced?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which region in Africa are we looking at?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How much info can we get from the region?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220569" y="15953"/>
        <a:ext cx="4718710" cy="1175625"/>
      </dsp:txXfrm>
    </dsp:sp>
    <dsp:sp modelId="{334E00CC-8E2E-4BB2-A80E-AB991D2A88A4}">
      <dsp:nvSpPr>
        <dsp:cNvPr id="0" name=""/>
        <dsp:cNvSpPr/>
      </dsp:nvSpPr>
      <dsp:spPr>
        <a:xfrm>
          <a:off x="0" y="1371579"/>
          <a:ext cx="173482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</a:t>
          </a:r>
        </a:p>
      </dsp:txBody>
      <dsp:txXfrm>
        <a:off x="0" y="1371579"/>
        <a:ext cx="1734820" cy="990000"/>
      </dsp:txXfrm>
    </dsp:sp>
    <dsp:sp modelId="{B89B4506-B71C-4BDD-8EE6-AAB1470CA078}">
      <dsp:nvSpPr>
        <dsp:cNvPr id="0" name=""/>
        <dsp:cNvSpPr/>
      </dsp:nvSpPr>
      <dsp:spPr>
        <a:xfrm>
          <a:off x="1734819" y="1371579"/>
          <a:ext cx="346964" cy="990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A73BA-BBAE-4B0B-BE49-0E4529553AE4}">
      <dsp:nvSpPr>
        <dsp:cNvPr id="0" name=""/>
        <dsp:cNvSpPr/>
      </dsp:nvSpPr>
      <dsp:spPr>
        <a:xfrm>
          <a:off x="2220569" y="1371579"/>
          <a:ext cx="4718710" cy="99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What is in that data?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How the data is gathered and updated?</a:t>
          </a:r>
        </a:p>
      </dsp:txBody>
      <dsp:txXfrm>
        <a:off x="2220569" y="1371579"/>
        <a:ext cx="4718710" cy="990000"/>
      </dsp:txXfrm>
    </dsp:sp>
    <dsp:sp modelId="{9E570479-D4C7-465E-8C19-7EDDDD144C94}">
      <dsp:nvSpPr>
        <dsp:cNvPr id="0" name=""/>
        <dsp:cNvSpPr/>
      </dsp:nvSpPr>
      <dsp:spPr>
        <a:xfrm>
          <a:off x="0" y="2541579"/>
          <a:ext cx="173482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Knowledge</a:t>
          </a:r>
        </a:p>
      </dsp:txBody>
      <dsp:txXfrm>
        <a:off x="0" y="2541579"/>
        <a:ext cx="1734820" cy="990000"/>
      </dsp:txXfrm>
    </dsp:sp>
    <dsp:sp modelId="{853F0B12-2C1B-4F06-8F40-246A84654C78}">
      <dsp:nvSpPr>
        <dsp:cNvPr id="0" name=""/>
        <dsp:cNvSpPr/>
      </dsp:nvSpPr>
      <dsp:spPr>
        <a:xfrm>
          <a:off x="1734819" y="2541579"/>
          <a:ext cx="346964" cy="990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97F-384F-4612-BEEB-92C5C59E803D}">
      <dsp:nvSpPr>
        <dsp:cNvPr id="0" name=""/>
        <dsp:cNvSpPr/>
      </dsp:nvSpPr>
      <dsp:spPr>
        <a:xfrm>
          <a:off x="2220569" y="2541579"/>
          <a:ext cx="4718710" cy="99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SME(</a:t>
          </a:r>
          <a:r>
            <a:rPr lang="en-US" sz="1400" kern="1200" dirty="0" err="1"/>
            <a:t>Behaviour</a:t>
          </a:r>
          <a:r>
            <a:rPr lang="en-US" sz="1400" kern="1200" dirty="0"/>
            <a:t> of customers – more people smoking, lifestyle change), Tools(Excel, python, </a:t>
          </a:r>
          <a:r>
            <a:rPr lang="en-US" sz="1400" kern="1200" dirty="0" err="1"/>
            <a:t>Visualisations</a:t>
          </a:r>
          <a:r>
            <a:rPr lang="en-US" sz="1400" kern="1200" dirty="0"/>
            <a:t>(</a:t>
          </a:r>
          <a:r>
            <a:rPr lang="en-US" sz="1400" kern="1200" dirty="0" err="1"/>
            <a:t>PowerBI</a:t>
          </a:r>
          <a:r>
            <a:rPr lang="en-US" sz="1400" kern="1200" dirty="0"/>
            <a:t>))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2220569" y="2541579"/>
        <a:ext cx="4718710" cy="99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0F03-5894-42D2-2C6C-59AA2574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3107-3F51-9305-F0A6-0CA318C1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BA28-C72B-D77F-4A4D-440934B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7726-07C8-D36B-F674-BD5884A6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7A16-DDDC-E5F2-0C8C-3019046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EA61-0F4C-49DA-B962-0544D984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05CB9-2784-8D03-5A88-067A4B7B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FD5E-732E-8BA2-78E1-40A51447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2C26-1FDA-62D9-A08C-2BB6A0E7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385A-78A6-372C-B2E2-201F9E7A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8DB1-91EC-F443-25B5-CB8DDBE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697F1-AFD0-4AE2-0E4F-41F0A703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3596-8E92-E8DF-158C-AF1B67BE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2795-1ECA-40DB-5B6E-712263A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6B4F-DF11-6D8F-7563-15FB97A5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E5D8-6523-0367-8C2E-387679B1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305E-BB9E-93DC-83B4-DBBD7CA3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7081-4B0B-B7CB-3637-33C17CF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980B-A25B-0AB4-A3C0-8851F16D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C409-1B3D-3003-A86D-74D0ABF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185-815F-8281-AEFC-B91CB1A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5024-4534-570A-027D-71AE3EA7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F596-862F-C002-A678-8B19C5E2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D997-FC6A-F0AD-A44D-EEE408A6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183A-1D67-8671-EC3E-B390A6E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69CF-5A32-50B4-E4D8-C9E82EF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C06C-4088-A8B8-1F56-09168C9CB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C6363-BA00-A211-D4BC-948C67C4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41D8-B04E-9FDA-5022-9DEFEE8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550F-A949-51A6-14B9-541F8531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368F-7ABC-132E-6588-60692ED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5CFE-0732-06C5-1644-92E0019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9F7D5-7D16-36C2-F5EA-3960231A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D5AD-79E3-F5B2-22EF-CCF37CEC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63FD5-2C09-C70C-B516-513937B60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BF02-CB42-D40A-50DD-97639BD1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1DF7-9EB6-44E0-3A9F-0D873EEC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C2F24-2D2E-0442-21FE-10A7CF1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041F1-2E8F-40A2-E367-5DD71704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809C-3F8E-DC49-D98E-BB787DA8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A1680-F460-674C-D2CE-E008F3A1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AE0AF-5F00-30B7-C657-E4151C55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F155-2A5A-1FF5-5247-503E4ACC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F1CA1-FDBC-2830-0640-FB10412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2F0-891F-5771-C0A3-8AA58CAD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4F0A-69B8-3809-2BB2-2D764BE8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0370-A0C8-E128-22DD-DC6CF03E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0FA4-9268-AD50-1AA6-B1E9E005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45030-C451-E21C-CD1C-F2EA1B39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54C7-9310-C668-CA30-08624E47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42BB-DC5E-40A9-476C-32C85A90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AC150-D509-BAA7-8047-C533C0E4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0D7B-3758-11BD-F248-E7094716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2189E-FBDB-88E3-750F-80E5D703E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1FDD-1BF0-3743-1C39-2C718BF6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00C6-F925-957C-AA35-AFA2BC6D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F1C3-326A-41D9-EEA7-6605168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EAD9-ED75-52B2-4F7E-24086D2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C8BAD-9E45-0671-CD07-BC527DE1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9409-EAD7-4A6F-9F20-94CEE931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301E-4674-04BD-B56B-5F7CD2413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5EA-469C-4D22-BFD4-EDB5C26F6B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65D9-D783-E0CB-B664-EB9636977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6791-4AE3-BA89-7AC3-480B560A3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3A21-36F8-4448-A163-3B9B6EFD6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17BA7BF-CCE4-69B4-6039-F420B794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Insurance Industry in Africa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93EC05-B4C5-6886-56EE-134210FC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533190"/>
            <a:ext cx="7720781" cy="712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What is the problem statement:</a:t>
            </a:r>
          </a:p>
          <a:p>
            <a:pPr marL="0" indent="0">
              <a:buNone/>
            </a:pPr>
            <a:r>
              <a:rPr lang="en-US" sz="1400" dirty="0"/>
              <a:t>What does the landscape of the insurance industry in </a:t>
            </a:r>
            <a:r>
              <a:rPr lang="en-US" sz="1400"/>
              <a:t>Africa look like?</a:t>
            </a:r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B6BF11-6F45-34F4-7284-D7DBF8CD8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288508"/>
              </p:ext>
            </p:extLst>
          </p:nvPr>
        </p:nvGraphicFramePr>
        <p:xfrm>
          <a:off x="-123825" y="2560949"/>
          <a:ext cx="693928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7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Insurance Industry in Africa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in Africa</dc:title>
  <dc:creator>Maphumulo, Lerato</dc:creator>
  <cp:lastModifiedBy>Maphumulo, Lerato</cp:lastModifiedBy>
  <cp:revision>1</cp:revision>
  <dcterms:created xsi:type="dcterms:W3CDTF">2024-03-08T20:17:32Z</dcterms:created>
  <dcterms:modified xsi:type="dcterms:W3CDTF">2024-04-11T21:21:59Z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2024-03-08T23:37:48Z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14ee508b-2c9f-4363-af8a-6ccbfcf808ea</vt:lpwstr>
  </property>
  <property fmtid="{D5CDD505-2E9C-101B-9397-08002B2CF9AE}" pid="8" name="MSIP_Label_216eec4e-c7b8-491d-b7d8-90a69632743d_ContentBits">
    <vt:lpwstr>0</vt:lpwstr>
  </property>
</Properties>
</file>