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debf5a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debf5a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cbe654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cbe654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cbe654f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cbe654f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adae2fb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adae2fb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adae2fb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adae2fb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cd6e675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cd6e675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cd6e675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cd6e675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adebf5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adebf5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adebf5a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adebf5a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adebf5a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adebf5a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adebf5a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adebf5a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 Slides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Rocket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Rocket is a racoon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Racoons are really cute animals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Summary with Text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Summary with an extension to the previous summary slide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 Slide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 Slide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!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098450" y="2073925"/>
            <a:ext cx="1707300" cy="167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2025-10-24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 Slide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9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Slide with a date before the heading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2025-10-24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 Slide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9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Slide with a date before the heading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Buongiorno!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Groot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Groot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Groot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Groot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Rocket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Rocket is a racoon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