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279" r:id="rId25"/>
    <p:sldId id="280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6027CE-5E34-47CD-A44B-E801E8D2F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325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963EB4-155D-4446-B12E-205C617E12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828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8.gif"/><Relationship Id="rId4" Type="http://schemas.openxmlformats.org/officeDocument/2006/relationships/image" Target="../media/image35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</a:t>
            </a:r>
            <a:r>
              <a:rPr lang="en-US"/>
              <a:t>Creating </a:t>
            </a:r>
            <a:r>
              <a:rPr lang="en-US" smtClean="0"/>
              <a:t>Multidimensional </a:t>
            </a: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Matrix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C66AC57-CE86-4F62-8B12-FC00CC55B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F0E7575-57C5-4C29-97DA-670689DF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size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)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dimension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1603</Words>
  <Application>Microsoft Office PowerPoint</Application>
  <PresentationFormat>Widescreen</PresentationFormat>
  <Paragraphs>321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Content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2020-12-08T08:55:06Z</dcterms:modified>
  <cp:category>programming;computer programming;software development;web development</cp:category>
</cp:coreProperties>
</file>