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EA6811-CBBB-4B7B-A03C-BCD7171631AA}">
          <p14:sldIdLst>
            <p14:sldId id="256"/>
            <p14:sldId id="257"/>
            <p14:sldId id="258"/>
          </p14:sldIdLst>
        </p14:section>
        <p14:section name="Variable Arguments" id="{8EB2D4BC-72F9-4A9F-B3F9-B13F4DEF54E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B27C1D12-E150-4889-B413-1336F3AED9A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F45F4B26-8462-4E0E-96E6-7129E3B391C3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59E6B2C1-B9F0-4940-8153-F344DF25FDA0}">
          <p14:sldIdLst>
            <p14:sldId id="28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9C5F9-3ED8-485D-AA7A-8CEEE125F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7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C77E90-3FE5-4BC6-B954-EB7E493F9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3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C8421-4807-4FF2-A918-C47558F53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4150D-002E-414A-A1AC-35EC1D232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9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215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62900" y="6274632"/>
            <a:ext cx="182892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2727167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0" y="3292941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0404" y="1029677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8C84C43-B438-45A8-B936-E43D3E99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interface of the Java collection 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can be used with the new </a:t>
            </a:r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FD1D34-6C41-4B44-A20F-32EB33F2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8" y="2667001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70F3-45AF-448A-979C-CB8E9E929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828800" y="1135686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27640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public class Library&lt;T&gt;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 private final class LibIterator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0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05" y="2825219"/>
            <a:ext cx="1207561" cy="120756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2D1F12-F4CB-4C61-A3C9-C33BA7BCA3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762539" y="3128613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E8C23D-0650-459B-B37A-1A9E5E96A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7" y="1283324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EEA707-A7E3-43B4-A699-B3C2B0A7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123009-803C-4E25-BC6C-4D7CD2CD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provide custom comparison logic</a:t>
            </a:r>
            <a:r>
              <a:rPr lang="en-US" sz="3600" dirty="0"/>
              <a:t> for </a:t>
            </a:r>
            <a:br>
              <a:rPr lang="en-US" sz="3600" dirty="0"/>
            </a:br>
            <a:r>
              <a:rPr lang="en-US" sz="3600" dirty="0"/>
              <a:t>types 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Doesn’t affect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FFC2C4-C252-4C1F-8555-688809537F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noProof="1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Iterators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74C87C-B692-4731-81DC-0040AA9AE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Affects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17820-A9A6-4513-8036-D1943D1E51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3" y="2382099"/>
            <a:ext cx="10467771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4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4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2" y="2959571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3DCEF8-B0FD-46B4-A15D-EFF90F2D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4" y="2143670"/>
            <a:ext cx="78120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4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FA8EB7-CC8E-4E4D-9F8D-4E4F75BCE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90BD4-29CB-4E61-B77B-302F0929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2AE912-2FFE-4941-B920-A4E0A77C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AC4BD2-601C-43EE-AEF8-D9D3951C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0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DD228A-515D-45FC-BD02-CCFA14E8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01A30-2489-481B-AE69-94C64B29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7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3F4C9F0-ED4A-49E4-9555-FAE097386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9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2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D299EC-13B2-46BB-A2A9-1C2969FAA7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84F26-8DCD-4051-995A-989CF1DF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5974E-617A-4D6C-910E-BC035DAF5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10690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the method to accept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Variable Arguments (Varargs)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4F917-A4F5-4380-8CF8-75F082D3C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DD8C71-8A35-464E-A519-4D88B19A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authors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14A6D1-236A-40B4-BFE1-4286D3EB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D5F95C-911E-48DB-B64B-6D191034F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15E7E7-FE28-46B0-9BBB-CADA0F8B9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1313</Words>
  <Application>Microsoft Office PowerPoint</Application>
  <PresentationFormat>Widescreen</PresentationFormat>
  <Paragraphs>300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Table of Contents</vt:lpstr>
      <vt:lpstr>Have a Question?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16</cp:revision>
  <dcterms:created xsi:type="dcterms:W3CDTF">2018-05-23T13:08:44Z</dcterms:created>
  <dcterms:modified xsi:type="dcterms:W3CDTF">2020-12-08T09:11:31Z</dcterms:modified>
  <cp:category>programming; education; software engineering; software development</cp:category>
</cp:coreProperties>
</file>