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7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7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2200" y="4303202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rgbClr val="234465"/>
                </a:solidFill>
              </a:rPr>
              <a:t>Class </a:t>
            </a:r>
            <a:r>
              <a:rPr lang="en-US" sz="3398" dirty="0"/>
              <a:t>fields</a:t>
            </a:r>
            <a:r>
              <a:rPr lang="en-US" sz="3398" dirty="0">
                <a:solidFill>
                  <a:srgbClr val="234465"/>
                </a:solidFill>
              </a:rPr>
              <a:t> have </a:t>
            </a:r>
            <a:r>
              <a:rPr lang="en-US" sz="3398" b="1" dirty="0">
                <a:solidFill>
                  <a:schemeClr val="bg1"/>
                </a:solidFill>
              </a:rPr>
              <a:t>access modifiers</a:t>
            </a:r>
            <a:r>
              <a:rPr lang="en-US" sz="3398" dirty="0">
                <a:solidFill>
                  <a:srgbClr val="234465"/>
                </a:solidFill>
              </a:rPr>
              <a:t>, </a:t>
            </a:r>
            <a:r>
              <a:rPr lang="en-US" sz="3398" b="1" dirty="0">
                <a:solidFill>
                  <a:schemeClr val="bg1"/>
                </a:solidFill>
              </a:rPr>
              <a:t>type</a:t>
            </a:r>
            <a:r>
              <a:rPr lang="en-US" sz="3398" dirty="0">
                <a:solidFill>
                  <a:srgbClr val="234465"/>
                </a:solidFill>
              </a:rPr>
              <a:t> and </a:t>
            </a:r>
            <a:r>
              <a:rPr lang="en-US" sz="3398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7401" y="2085650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83388" y="2286001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5601" y="2919499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8249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3427" y="362109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9490" y="2265540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30378" y="303318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30378" y="4333244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 to get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representation of an object.</a:t>
            </a:r>
          </a:p>
          <a:p>
            <a:pPr lvl="0"/>
            <a:r>
              <a:rPr lang="en-US" sz="3198" dirty="0"/>
              <a:t>Whenever we try to print the Object reference then internally </a:t>
            </a:r>
            <a:r>
              <a:rPr lang="en-US" sz="3198" b="1" dirty="0">
                <a:solidFill>
                  <a:schemeClr val="bg1"/>
                </a:solidFill>
              </a:rPr>
              <a:t>toString()</a:t>
            </a:r>
            <a:r>
              <a:rPr lang="en-US" sz="3198" dirty="0"/>
              <a:t> method is invoked.</a:t>
            </a:r>
          </a:p>
          <a:p>
            <a:pPr lvl="0"/>
            <a:r>
              <a:rPr lang="en-US" dirty="0"/>
              <a:t>If we did not define toString() method in your class then Object class toString()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called..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57349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364954"/>
            <a:ext cx="9874827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of two Objects</a:t>
            </a:r>
            <a:endParaRPr lang="en-US" sz="3198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210" y="2361953"/>
            <a:ext cx="111434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HashCode()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500480" y="3676434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0382" y="1604897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000" dirty="0">
              <a:solidFill>
                <a:schemeClr val="accent2"/>
              </a:solidFill>
              <a:effectLst/>
            </a:endParaRPr>
          </a:p>
          <a:p>
            <a:r>
              <a:rPr lang="en-US" sz="20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>
                <a:solidFill>
                  <a:schemeClr val="bg2"/>
                </a:solidFill>
              </a:rPr>
              <a:t>Objects are particular </a:t>
            </a:r>
            <a:r>
              <a:rPr lang="en-US" sz="28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2727</Words>
  <Application>Microsoft Office PowerPoint</Application>
  <PresentationFormat>Widescreen</PresentationFormat>
  <Paragraphs>537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Kaloqn Kostadinov</cp:lastModifiedBy>
  <cp:revision>17</cp:revision>
  <dcterms:created xsi:type="dcterms:W3CDTF">2018-05-23T13:08:44Z</dcterms:created>
  <dcterms:modified xsi:type="dcterms:W3CDTF">2020-08-28T12:02:19Z</dcterms:modified>
  <cp:category>programming;computer programming;software development;web development</cp:category>
</cp:coreProperties>
</file>