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8543F-9214-40B5-988C-B29D0D9A2917}">
          <p14:sldIdLst>
            <p14:sldId id="256"/>
            <p14:sldId id="257"/>
            <p14:sldId id="258"/>
          </p14:sldIdLst>
        </p14:section>
        <p14:section name="Seven Testing Principles" id="{769E6C84-0E72-489B-BA30-65855BEB3FC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What is Unit Testing" id="{1A44ED73-72B4-478C-B0F7-BB46B1B2CB0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it Testing Best Practices" id="{5F6B9CE9-E779-44B4-AB2B-FC827BA3B45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pendencies" id="{63156618-6968-47A8-81C5-3E05A7DC08A1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863F07D5-EEF0-4CF3-B0DB-FBF1375EBE2E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3EFDB-ACA6-4C32-B88A-5784FCA6F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01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0F0BF-5569-4F76-91FE-CAE1264BC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903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2568B1-E2AB-45B0-917B-3BB1A75E8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946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EFF356-DD11-4A4D-9694-4FB4934B8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48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D27ABC-A37C-44B3-A931-106B6DEB8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50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DDAA73-7557-448E-8B47-CF4EFE67A5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339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EE8F2-8185-4624-B20E-69CB3A442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9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C523C4-416E-430C-A726-F9F96A338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82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A97C93-D05C-48C9-AC85-F51E744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554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34EB6D-E2BE-4074-A2B9-11BFFF883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161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E4B16A-ECF5-4A88-9B3B-D0409ECD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86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5858F5-57A8-4C21-AD2A-CD3C04630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4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5B5038-0192-4654-B6A1-2EFC58CE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23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022A06-CC88-41BC-9B75-1EB84283FD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405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98B9BC-C62D-417E-A07C-F05166460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679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DB96C6-D07D-4009-87F7-45CAD66AB7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75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78173-CA4B-482D-8E6F-B3CF362C0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51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0A11BD-0F40-4A89-ACA4-E39EA696B3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3152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C12911-00AE-421E-997D-80696A811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7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F7E386-EFB6-4CD5-ABA0-E9DD82E6E9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10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F123D2-D837-4FA0-A789-C70BD26F5B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49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2774B8-E864-439F-89C8-097DD0E41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47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9CEEAB-5995-415F-B240-EC6925CCC0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51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449A7C-57BF-4A53-8549-53D76318E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9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C45D1-7D35-4B5D-8124-91311B072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52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39BD7B-8CD1-4753-8998-DB01A33FC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3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554182" y="3127574"/>
            <a:ext cx="2725769" cy="1224857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95C90-E03A-45FE-9272-40B001AAF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4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7C99914-6235-45F5-B8B6-B3190FE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67537C-E64F-411D-8152-2C48DAE439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9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3742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257" y="3887037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2161A2-F751-48D3-A50C-798534616E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DAC957-95CE-4E2D-8FBC-4349290B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8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01CF327-A611-40B6-86BD-407A97F10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4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3343087"/>
            <a:ext cx="3657600" cy="3171145"/>
            <a:chOff x="6092824" y="3314700"/>
            <a:chExt cx="4497388" cy="3810000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18" y="3314700"/>
              <a:ext cx="3810000" cy="3810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30317CE-0707-4E78-889F-77C96837B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5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0" y="2509358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17CF5-E97F-49DE-99B5-74B948AAA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0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14" y="3429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704" y="31061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D4D7BC-F1D4-4DD8-BF78-181183918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0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Mocking and Mock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59ED70D-B8DA-49FF-BFD9-908863DBA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57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33066" y="4485441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54161" y="4666024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C8FB9A-E0C5-40B6-B469-CFEDD8AC9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project</a:t>
            </a:r>
          </a:p>
          <a:p>
            <a:pPr lvl="1"/>
            <a:r>
              <a:rPr lang="en-US" sz="3400" dirty="0">
                <a:latin typeface="+mj-lt"/>
              </a:rPr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>
                <a:latin typeface="+mj-lt"/>
              </a:rPr>
              <a:t>) to project</a:t>
            </a:r>
          </a:p>
          <a:p>
            <a:pPr lvl="1"/>
            <a:r>
              <a:rPr lang="en-US" sz="3400" dirty="0">
                <a:latin typeface="+mj-lt"/>
              </a:rPr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>
                <a:latin typeface="+mj-lt"/>
              </a:rPr>
              <a:t> folder, create a package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sz="3400" dirty="0">
                <a:latin typeface="+mj-lt"/>
              </a:rPr>
              <a:t>Create the following tests:</a:t>
            </a:r>
          </a:p>
          <a:p>
            <a:pPr lvl="2"/>
            <a:r>
              <a:rPr lang="en-US" sz="3200" dirty="0">
                <a:latin typeface="+mj-lt"/>
              </a:rPr>
              <a:t>Test if weapon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after attack</a:t>
            </a:r>
          </a:p>
          <a:p>
            <a:pPr lvl="2"/>
            <a:r>
              <a:rPr lang="en-US" sz="3200" dirty="0">
                <a:latin typeface="+mj-lt"/>
              </a:rPr>
              <a:t>Test attacking with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broken weapon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2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0BCCFC-7C22-4AEC-BB72-D8BE9F446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5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BBF28C-8DE9-4751-84B9-E40211CB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582F93-D14E-4475-911D-234CE3073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sz="3400" dirty="0">
                <a:latin typeface="+mj-lt"/>
              </a:rPr>
              <a:t>Create the following tests</a:t>
            </a:r>
          </a:p>
          <a:p>
            <a:pPr lvl="2"/>
            <a:r>
              <a:rPr lang="en-US" sz="3200" dirty="0">
                <a:latin typeface="+mj-lt"/>
              </a:rPr>
              <a:t>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>
                <a:latin typeface="+mj-lt"/>
              </a:rPr>
              <a:t>Dead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/>
              <a:t>Dead Dummy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  <a:p>
            <a:pPr lvl="2"/>
            <a:r>
              <a:rPr lang="en-US" sz="3200" dirty="0">
                <a:latin typeface="+mj-lt"/>
              </a:rPr>
              <a:t>Alive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0523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D230665-F098-4782-8DFC-A67E15E1F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4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1" y="1380972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803571" y="4090511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894BF6-437F-4C39-BAD2-B2C8FADEA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7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27E6-FD6A-4A05-8109-EFA8156C7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153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endParaRPr lang="en-GB" b="1" noProof="1">
              <a:solidFill>
                <a:schemeClr val="bg1"/>
              </a:solidFill>
              <a:latin typeface="+mj-lt"/>
            </a:endParaRPr>
          </a:p>
          <a:p>
            <a:pPr marL="609219" lvl="1" indent="0">
              <a:buNone/>
            </a:pPr>
            <a:endParaRPr lang="en-GB" noProof="1"/>
          </a:p>
          <a:p>
            <a:pPr marL="609219" lvl="1" indent="0">
              <a:buNone/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8569" y="25394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8569" y="4495801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4" y="5379038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79" y="3352801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67739" y="5468318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680527-0917-4969-AD64-873056FA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3276600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477220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15937" y="5031265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CEDC7F-0A8E-4859-8D4E-C2EC7AC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0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C190E6-F805-431B-ABB6-A9BBF3323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8A2FF7-EE90-499F-A0A6-96DC972F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3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914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25C3C-8C0E-464B-A68C-F86F71E0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2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0128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1840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11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1120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2123192-5DF7-45C4-AE29-6FC5AE7D6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0A5401-0A68-4610-9F6A-6733EBF7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0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5CB544-E683-4C3C-B2F8-9738CA8D6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5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70B415-D59E-48A1-83E8-3455DAAD4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2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AB116-7749-4CFA-AC3A-299E522A59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855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403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2515392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61332" y="3334817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4532" y="224023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56AE7C-B6E9-4E83-8904-69387445E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8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CF3AF7D-92EE-4F08-B6FD-906BD70D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2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67288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017272-2FFE-41D1-99ED-E4D0432546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1895340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9572" y="4587701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0473" y="2918222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60AFF2-E621-446A-89A1-71D8D7FD0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5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AFB5E5-E137-4940-AFF2-97311450BF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9580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>
                <a:latin typeface="+mj-lt"/>
              </a:rPr>
              <a:t>Make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>
                <a:latin typeface="+mj-lt"/>
              </a:rPr>
              <a:t> (use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Introduce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>
                <a:latin typeface="+mj-lt"/>
              </a:rPr>
              <a:t> for Axe and Dummy</a:t>
            </a:r>
          </a:p>
          <a:p>
            <a:pPr lvl="2"/>
            <a:r>
              <a:rPr lang="en-US" dirty="0">
                <a:latin typeface="+mj-lt"/>
              </a:rPr>
              <a:t>Interface Weapon </a:t>
            </a:r>
          </a:p>
          <a:p>
            <a:pPr lvl="2"/>
            <a:r>
              <a:rPr lang="en-US" dirty="0">
                <a:latin typeface="+mj-lt"/>
              </a:rPr>
              <a:t>Interface Target </a:t>
            </a:r>
          </a:p>
          <a:p>
            <a:pPr lvl="1"/>
            <a:r>
              <a:rPr lang="en-US" dirty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6FC14-EB7D-4557-B3B1-5793569E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8569" y="1212965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4520293"/>
            <a:ext cx="564531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5386E9-6082-408D-ADD1-932503597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9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1219201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569" y="3962400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569" y="5659161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274EB60-38AA-4B79-AB59-6AF83064E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8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190" y="1219201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4E76BB-7774-44CB-8F00-07B51E3BB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41" y="1219201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DA104-EAA2-4BDF-9787-ACF1C9387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0484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B8B718-3765-41D6-A38A-745002E74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5809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484" y="2950027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1" y="5105991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70713" y="4995145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582A67-F5EF-4469-BB60-17A50CD8D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9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2686512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E29A8-5C3A-4135-A7F3-D9B9E8EAC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70691" y="4427490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BD58F3-5F82-4E6E-BC26-56A44CD11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6E3457-7D01-463C-B4B6-AEC2FC805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350948-DA28-4D9E-81A4-17534F8E6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D03452-DF29-44D3-8671-EB752506E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BDA54A-67E2-42D7-BB59-DB55DFD7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4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3" y="1748998"/>
            <a:ext cx="73040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are used to describe our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provide the possibility to work with non-existing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annotations can be accessed through 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170122" y="1419750"/>
            <a:ext cx="8630747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helps us build </a:t>
            </a:r>
            <a:r>
              <a:rPr lang="en-US" sz="32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your unit tests – </a:t>
            </a:r>
            <a:r>
              <a:rPr lang="en-US" sz="32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descriptive names</a:t>
            </a:r>
            <a:r>
              <a:rPr lang="en-US" sz="32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different </a:t>
            </a:r>
            <a:r>
              <a:rPr lang="en-US" sz="3200" b="1" dirty="0">
                <a:solidFill>
                  <a:schemeClr val="bg1"/>
                </a:solidFill>
              </a:rPr>
              <a:t>assertions</a:t>
            </a:r>
            <a:r>
              <a:rPr lang="en-US" sz="32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makes your classes </a:t>
            </a:r>
            <a:r>
              <a:rPr lang="en-US" sz="30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Looses coupling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Mock</a:t>
            </a:r>
            <a:r>
              <a:rPr lang="en-US" sz="3200" dirty="0">
                <a:solidFill>
                  <a:schemeClr val="bg2"/>
                </a:solidFill>
              </a:rPr>
              <a:t> objects to </a:t>
            </a:r>
            <a:r>
              <a:rPr lang="en-US" sz="3200" b="1" dirty="0">
                <a:solidFill>
                  <a:schemeClr val="bg1"/>
                </a:solidFill>
              </a:rPr>
              <a:t>isolate tested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F6D9345-2434-44E7-A3BC-5BF6359AA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F4AB9E-E5E3-409C-83A7-AE05DD510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0E6F87-B6AC-4ED3-890D-50864246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71FA-F0BD-4DA4-B860-22EF22D31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6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2F7415-1C97-4872-9728-9E92B5F8A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642" y="3993120"/>
            <a:ext cx="4074718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EE1641-1FB2-4B8C-A816-E6D3B3CA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CED961-00AB-426D-BC79-1DC427D9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2751</Words>
  <Application>Microsoft Office PowerPoint</Application>
  <PresentationFormat>Widescreen</PresentationFormat>
  <Paragraphs>572</Paragraphs>
  <Slides>55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What is Unit Testing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Unit Testing Best Practices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Dependencies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2020-12-07T15:15:17Z</dcterms:modified>
  <cp:category>programming;computer programming;software development;web development</cp:category>
</cp:coreProperties>
</file>