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7"/>
            <p14:sldId id="258"/>
          </p14:sldIdLst>
        </p14:section>
        <p14:section name="Encapsul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5" y="115875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180448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80003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Classes and interfaces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dirty="0">
                <a:solidFill>
                  <a:srgbClr val="234465"/>
                </a:solidFill>
              </a:rPr>
              <a:t>Data can be </a:t>
            </a:r>
            <a:r>
              <a:rPr lang="en-US" b="1" dirty="0">
                <a:solidFill>
                  <a:schemeClr val="bg1"/>
                </a:solidFill>
              </a:rPr>
              <a:t>accessed only within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declared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594" y="2044499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rgbClr val="234465"/>
                </a:solidFill>
              </a:rPr>
              <a:t> to any other class in the same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655235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14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79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70141" y="1810354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</a:t>
            </a:r>
            <a:r>
              <a:rPr lang="en-US" sz="2000">
                <a:solidFill>
                  <a:schemeClr val="tx1"/>
                </a:solidFill>
                <a:effectLst/>
              </a:rPr>
              <a:t>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>
                <a:solidFill>
                  <a:schemeClr val="tx1"/>
                </a:solidFill>
                <a:effectLst/>
              </a:rPr>
              <a:t>(</a:t>
            </a:r>
            <a:r>
              <a:rPr lang="en-US" sz="200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1648" y="1686129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59046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3945</Words>
  <Application>Microsoft Office PowerPoint</Application>
  <PresentationFormat>Widescreen</PresentationFormat>
  <Paragraphs>569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2020-06-29T08:24:57Z</dcterms:modified>
  <cp:category>programming;computer programming;software development;web development</cp:category>
</cp:coreProperties>
</file>