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305" r:id="rId5"/>
    <p:sldId id="259" r:id="rId6"/>
    <p:sldId id="260" r:id="rId7"/>
    <p:sldId id="56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401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7"/>
            <p14:sldId id="258"/>
          </p14:sldIdLst>
        </p14:section>
        <p14:section name="Algorithmic Complexity" id="{1D05D33B-A1C6-4EE4-952E-77D1943DDEB3}">
          <p14:sldIdLst>
            <p14:sldId id="305"/>
            <p14:sldId id="259"/>
            <p14:sldId id="260"/>
            <p14:sldId id="562"/>
            <p14:sldId id="261"/>
            <p14:sldId id="262"/>
            <p14:sldId id="263"/>
          </p14:sldIdLst>
        </p14:section>
        <p14:section name="Stack - Last In First Out (LIFO)" id="{6407ABD8-4B3A-41C2-8B5D-96C2D2F83D0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Queue - First In First Out(FIFO)" id="{366DD000-F04D-4775-8F8B-D1F1FF3B41C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Priority Queue" id="{9F6C4189-55C0-46DE-BDAA-D74E1D6611D9}">
          <p14:sldIdLst>
            <p14:sldId id="295"/>
          </p14:sldIdLst>
        </p14:section>
        <p14:section name="Conclusion" id="{966CB1E4-AF86-4EF0-B06A-4820F2241AC4}">
          <p14:sldIdLst>
            <p14:sldId id="29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10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738140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cases 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to use ArrayDeque?</a:t>
            </a:r>
          </a:p>
          <a:p>
            <a:pPr lvl="1"/>
            <a:r>
              <a:rPr lang="en-US" dirty="0"/>
              <a:t>Implementation which 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which 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Queue vs. ArrayDeque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36C312-8D1F-48FA-B767-F657D7447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7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20CB22-0761-4216-BE00-34F99B583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9823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</a:t>
            </a:r>
            <a:r>
              <a:rPr lang="en-US" noProof="1" smtClean="0">
                <a:cs typeface="Consolas" panose="020B0609020204030204" pitchFamily="49" charset="0"/>
              </a:rPr>
              <a:t>of</a:t>
            </a:r>
            <a:r>
              <a:rPr lang="en-US" noProof="1" smtClean="0"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7F2D54DD-9F10-4B9F-9160-122E05A05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A6B1FB-2AC6-492F-ABDE-4768E794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5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65F5AB-CF1E-40E2-BCC1-1AC3343C7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4E37C189-6A02-4377-91D8-C8A72D817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1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URL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262923" y="4772404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2378" y="3862725"/>
            <a:ext cx="3974046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/>
              <a:t>https//softuni.bg/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https//softuni.bg/trainings/courses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https//softuni.bg/trainings/2056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https//softuni.bg/trainings/live</a:t>
            </a:r>
            <a:endParaRPr lang="en-US" dirty="0"/>
          </a:p>
          <a:p>
            <a:r>
              <a:rPr lang="en-GB" dirty="0"/>
              <a:t>https//softuni.bg/trainings/live/details</a:t>
            </a:r>
            <a:endParaRPr lang="en-US" dirty="0"/>
          </a:p>
          <a:p>
            <a:r>
              <a:rPr lang="en-GB" dirty="0"/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2390" y="3370008"/>
            <a:ext cx="397403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26674" y="3868961"/>
            <a:ext cx="4813275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/>
              <a:t>https//softuni.bg/</a:t>
            </a:r>
          </a:p>
          <a:p>
            <a:r>
              <a:rPr lang="en-US" dirty="0"/>
              <a:t>no previous URLs</a:t>
            </a:r>
          </a:p>
          <a:p>
            <a:r>
              <a:rPr lang="en-US" dirty="0"/>
              <a:t>https//softuni.bg/trainings/courses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https//softuni.bg/trainings/2056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https//softuni.bg/trainings/live</a:t>
            </a:r>
          </a:p>
          <a:p>
            <a:r>
              <a:rPr lang="en-US" dirty="0"/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26676" y="3370008"/>
            <a:ext cx="481327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350DAC9-3A5B-4D48-9C59-05869A8BB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3777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0836FBB-AF72-4110-A6F9-4473A9DAA1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20591" y="1153051"/>
            <a:ext cx="7950817" cy="5604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if(line.equals("back"))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 current = </a:t>
            </a:r>
            <a:r>
              <a:rPr lang="en-US" sz="2000" dirty="0" err="1">
                <a:solidFill>
                  <a:schemeClr val="tx1"/>
                </a:solidFill>
              </a:rPr>
              <a:t>browser.pop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} </a:t>
            </a:r>
            <a:r>
              <a:rPr lang="en-US" sz="2000" dirty="0">
                <a:solidFill>
                  <a:schemeClr val="tx1"/>
                </a:solidFill>
              </a:rPr>
              <a:t>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("no previous URLs");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continue;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current = line;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(current);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DC2B29-F1A8-48D0-9728-ECB6AD5E96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A25CB3-AD17-4AA8-9AD6-F85577F83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7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/>
              <a:t>Algorithmic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Stack - Last In First Out (LIFO)</a:t>
            </a:r>
          </a:p>
          <a:p>
            <a:pPr marL="933139" lvl="1" indent="-457200"/>
            <a:r>
              <a:rPr lang="en-US" sz="3200" dirty="0"/>
              <a:t>Stack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Queue - First In First Out(FIFO)</a:t>
            </a:r>
          </a:p>
          <a:p>
            <a:pPr marL="933139" lvl="1" indent="-457200"/>
            <a:r>
              <a:rPr lang="en-US" sz="3200" dirty="0"/>
              <a:t>Queue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Priority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3EEB91-899B-46C7-B106-94DE7D5C8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1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FB33F8-B830-4522-B6AC-9B10414D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converts it into a binary number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4" cy="1505977"/>
            <a:chOff x="2768507" y="3003065"/>
            <a:chExt cx="9117104" cy="1505977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6" cy="1505977"/>
              <a:chOff x="2580483" y="3826816"/>
              <a:chExt cx="1868433" cy="1788576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5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80C2F-B9E0-472C-9237-2B9871A25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4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Decimal to Binary Converter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97D7DD-607C-4CD1-9D29-EA6DD783C9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11BE409-0A38-47F8-AD2D-714E192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0F0936-5261-4E40-8E28-98F6269B4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2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2EE3B6-2733-4680-B1FB-61A192ADD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48C735-88C3-480B-8CE5-C13452C93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080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Queue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BCC3067D-3FFB-4893-8869-754018744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E78C3675-29CA-4132-B217-5B4FA8D9C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7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queue is full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04200-906C-45BC-8AE1-78BC66F3B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9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</a:t>
            </a:r>
            <a:r>
              <a:rPr lang="en-US"/>
              <a:t>is empty</a:t>
            </a:r>
            <a:endParaRPr lang="en-US" dirty="0"/>
          </a:p>
          <a:p>
            <a:r>
              <a:rPr lang="en-US" dirty="0"/>
              <a:t>Check first element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75266C-934F-4E51-9804-7305BED70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2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Adds an element to the queue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7F3838A4-DA55-4BC6-BA87-A6079EBB8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0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Returns and removes first element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EA98A274-A8F7-488E-A131-4DAE8824E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49FEC-F2A6-4B2B-A583-C920B59F9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6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6E4BEC-ADAD-4B96-ADC3-534F2CA55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6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81A285-10AB-4C57-9E24-7FDDA5C31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3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- checks if element is in the queue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78241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3D44F02-F28F-4FE2-A2BF-2EDDD8D5D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9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0CEFB11-315C-480F-A173-9C88293E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5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3F6086-6B29-437B-B194-830C4EC20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2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210D29-9C86-4971-8D0D-925ABDA4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5" y="1385091"/>
            <a:ext cx="2358909" cy="23589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B27FF5-91B4-4D4C-A78E-150DEA8E56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34964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025E84-D4EE-41F5-9736-BE17C573F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BC6B1B6B-7331-45B9-BA9C-1A7B93CEA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F031055E-7EC5-44B9-90BF-7D496BF21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7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Algorithmic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-</a:t>
            </a:r>
            <a:r>
              <a:rPr lang="en-US" sz="3600" dirty="0">
                <a:solidFill>
                  <a:schemeClr val="bg2"/>
                </a:solidFill>
              </a:rPr>
              <a:t>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add(), 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particular 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it's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D40EA0-2062-4C94-A145-7619C3549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0821727" cy="5450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O(1) – Constant time – time does not depend on </a:t>
            </a:r>
            <a:r>
              <a:rPr lang="en-US" b="1" dirty="0"/>
              <a:t>N</a:t>
            </a:r>
          </a:p>
          <a:p>
            <a:r>
              <a:rPr lang="en-US" dirty="0"/>
              <a:t>O(log(N)) – Logarithmic time – grows with rate as </a:t>
            </a:r>
            <a:r>
              <a:rPr lang="en-US" b="1" dirty="0"/>
              <a:t>log(N)</a:t>
            </a:r>
          </a:p>
          <a:p>
            <a:r>
              <a:rPr lang="en-US" dirty="0"/>
              <a:t>O(N) – Linear time grows at the same rate as </a:t>
            </a:r>
            <a:r>
              <a:rPr lang="en-US" b="1" dirty="0"/>
              <a:t>N</a:t>
            </a:r>
          </a:p>
          <a:p>
            <a:r>
              <a:rPr lang="en-US" dirty="0"/>
              <a:t>O(N^2),O(N^3) – Quadratic, Cubic grows as square or cube of </a:t>
            </a:r>
            <a:r>
              <a:rPr lang="en-US" b="1" dirty="0"/>
              <a:t>N</a:t>
            </a:r>
            <a:r>
              <a:rPr lang="en-US" dirty="0"/>
              <a:t> </a:t>
            </a:r>
          </a:p>
          <a:p>
            <a:r>
              <a:rPr lang="en-US" dirty="0"/>
              <a:t>O(2^N) – Exponential grows as </a:t>
            </a:r>
            <a:r>
              <a:rPr lang="en-US" b="1" dirty="0"/>
              <a:t>N </a:t>
            </a:r>
            <a:r>
              <a:rPr lang="en-US" dirty="0"/>
              <a:t>becomes the exponent worst algorithmic complexity</a:t>
            </a:r>
          </a:p>
          <a:p>
            <a:pPr lvl="1"/>
            <a:r>
              <a:rPr lang="en-US" dirty="0"/>
              <a:t>For input size of 10  - 1024 steps</a:t>
            </a:r>
          </a:p>
          <a:p>
            <a:pPr lvl="1"/>
            <a:r>
              <a:rPr lang="en-US" dirty="0"/>
              <a:t>For input size of 100 – 1267650600228229401496703205376 steps</a:t>
            </a:r>
          </a:p>
          <a:p>
            <a:r>
              <a:rPr lang="en-US" dirty="0">
                <a:hlinkClick r:id="rId2"/>
              </a:rPr>
              <a:t>http://bigocheatsheet.com/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E2AAFA-2657-4A8D-9FBB-9569B515D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Assume that a 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4167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172747-CDEE-4F25-BBB7-7CDDEC54C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6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281A583-5687-4A9A-BC78-D4F759BEA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</TotalTime>
  <Words>2051</Words>
  <Application>Microsoft Office PowerPoint</Application>
  <PresentationFormat>Widescreen</PresentationFormat>
  <Paragraphs>528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SoftUni</vt:lpstr>
      <vt:lpstr>Stack and Queue</vt:lpstr>
      <vt:lpstr>Table of Contents</vt:lpstr>
      <vt:lpstr>Have a Question?</vt:lpstr>
      <vt:lpstr>Algorithmic Complexity </vt:lpstr>
      <vt:lpstr>Algorithmic Complexity </vt:lpstr>
      <vt:lpstr>Algorithmic Complexity </vt:lpstr>
      <vt:lpstr>Asymptotic Functions</vt:lpstr>
      <vt:lpstr>Get Sum Number of Steps</vt:lpstr>
      <vt:lpstr>Time Complexity</vt:lpstr>
      <vt:lpstr>Stacks and Queue vs. ArrayDeque</vt:lpstr>
      <vt:lpstr>Stack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Queues</vt:lpstr>
      <vt:lpstr>Queue</vt:lpstr>
      <vt:lpstr>Queue – Abstract Data Type</vt:lpstr>
      <vt:lpstr>ArrayDeque&lt;E&gt; – Java Queue Implementation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17</cp:revision>
  <dcterms:created xsi:type="dcterms:W3CDTF">2018-05-23T13:08:44Z</dcterms:created>
  <dcterms:modified xsi:type="dcterms:W3CDTF">2020-11-30T14:02:29Z</dcterms:modified>
  <cp:category>programming;computer programming;software development;web development</cp:category>
</cp:coreProperties>
</file>