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2" r:id="rId3"/>
    <p:sldId id="258" r:id="rId4"/>
    <p:sldId id="600" r:id="rId5"/>
    <p:sldId id="259" r:id="rId6"/>
    <p:sldId id="260" r:id="rId7"/>
    <p:sldId id="261" r:id="rId8"/>
    <p:sldId id="262" r:id="rId9"/>
    <p:sldId id="263" r:id="rId10"/>
    <p:sldId id="597" r:id="rId11"/>
    <p:sldId id="596" r:id="rId12"/>
    <p:sldId id="266" r:id="rId13"/>
    <p:sldId id="267" r:id="rId14"/>
    <p:sldId id="268" r:id="rId15"/>
    <p:sldId id="594" r:id="rId16"/>
    <p:sldId id="595" r:id="rId17"/>
    <p:sldId id="273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2DFDEF-75B4-40D6-BD22-70E392B9A534}">
          <p14:sldIdLst>
            <p14:sldId id="256"/>
            <p14:sldId id="282"/>
            <p14:sldId id="258"/>
            <p14:sldId id="600"/>
          </p14:sldIdLst>
        </p14:section>
        <p14:section name="Course Objective" id="{6BB04061-3AA4-4152-9154-8FA30DC7755B}">
          <p14:sldIdLst>
            <p14:sldId id="259"/>
            <p14:sldId id="260"/>
            <p14:sldId id="261"/>
            <p14:sldId id="262"/>
          </p14:sldIdLst>
        </p14:section>
        <p14:section name="Team" id="{7F3713C3-08A6-4A02-8499-7E08AD4D5D2D}">
          <p14:sldIdLst>
            <p14:sldId id="263"/>
            <p14:sldId id="597"/>
            <p14:sldId id="596"/>
          </p14:sldIdLst>
        </p14:section>
        <p14:section name="Course Organization" id="{8E825D0C-9331-4911-9DD4-E4B14CBE0917}">
          <p14:sldIdLst>
            <p14:sldId id="266"/>
            <p14:sldId id="267"/>
            <p14:sldId id="268"/>
            <p14:sldId id="594"/>
            <p14:sldId id="595"/>
            <p14:sldId id="273"/>
            <p14:sldId id="276"/>
          </p14:sldIdLst>
        </p14:section>
        <p14:section name="Conclusion" id="{F34F9119-0CF4-4522-985F-B4E8635460FD}">
          <p14:sldIdLst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80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4B8A58-7C43-4BB9-8349-962C2209C8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758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975479-3BCD-4E4B-86FE-51661C7143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849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176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hyperlink" Target="https://www.facebook.com/groups/SoftUniJavaCommunit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oftuni.bg/forum/categories/44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6.jpeg"/><Relationship Id="rId22" Type="http://schemas.openxmlformats.org/officeDocument/2006/relationships/image" Target="../media/image30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596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0" y="1909852"/>
            <a:ext cx="7356000" cy="4587875"/>
          </a:xfrm>
        </p:spPr>
        <p:txBody>
          <a:bodyPr>
            <a:normAutofit/>
          </a:bodyPr>
          <a:lstStyle/>
          <a:p>
            <a:pPr lvl="1"/>
            <a:r>
              <a:rPr lang="en-US" sz="3400" dirty="0" smtClean="0"/>
              <a:t>Software </a:t>
            </a:r>
            <a:r>
              <a:rPr lang="en-US" sz="3400" dirty="0"/>
              <a:t>Developer @</a:t>
            </a:r>
            <a:r>
              <a:rPr lang="bg-BG" sz="3400" dirty="0" smtClean="0"/>
              <a:t> </a:t>
            </a:r>
            <a:r>
              <a:rPr lang="en-US" sz="3400" dirty="0"/>
              <a:t>SAP</a:t>
            </a:r>
          </a:p>
          <a:p>
            <a:pPr lvl="1"/>
            <a:r>
              <a:rPr lang="en-US" sz="3400" dirty="0"/>
              <a:t>Oracle Certified Java Professional</a:t>
            </a:r>
          </a:p>
          <a:p>
            <a:pPr lvl="1"/>
            <a:r>
              <a:rPr lang="en-US" sz="3400" dirty="0" smtClean="0"/>
              <a:t>Computer and Software Engineering at Technical university of Sofia</a:t>
            </a:r>
            <a:endParaRPr lang="ru-RU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Dimo</a:t>
            </a:r>
            <a:r>
              <a:rPr lang="en-US" dirty="0" smtClean="0"/>
              <a:t> </a:t>
            </a:r>
            <a:r>
              <a:rPr lang="en-US" dirty="0" err="1" smtClean="0"/>
              <a:t>Georgiev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00" y="1909852"/>
            <a:ext cx="3698461" cy="3679148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E6E6E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92E40BC-EA78-46D8-A3BC-5AA7087D6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2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426000" y="1909589"/>
            <a:ext cx="7216989" cy="4826400"/>
          </a:xfrm>
        </p:spPr>
        <p:txBody>
          <a:bodyPr>
            <a:normAutofit/>
          </a:bodyPr>
          <a:lstStyle/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 smtClean="0"/>
              <a:t>Java </a:t>
            </a:r>
            <a:r>
              <a:rPr lang="en-US" sz="3600" dirty="0"/>
              <a:t>Developer @</a:t>
            </a:r>
            <a:r>
              <a:rPr lang="bg-BG" sz="3600" dirty="0"/>
              <a:t> </a:t>
            </a:r>
            <a:r>
              <a:rPr lang="en-US" sz="3600" dirty="0" smtClean="0"/>
              <a:t>SAP</a:t>
            </a:r>
            <a:endParaRPr lang="bg-BG" sz="3600" dirty="0" smtClean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 smtClean="0"/>
              <a:t>Ex-Competitor with Mathematics</a:t>
            </a:r>
            <a:endParaRPr lang="en-US" sz="3600" dirty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Technical Trainer @ </a:t>
            </a:r>
            <a:r>
              <a:rPr lang="en-US" sz="3600" noProof="1" smtClean="0"/>
              <a:t>SoftUni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 smtClean="0"/>
              <a:t>Programming Basics Team Lead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 smtClean="0"/>
              <a:t>Content Development Team Lead @ SoftUni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600" noProof="1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Desislava</a:t>
            </a:r>
            <a:r>
              <a:rPr lang="en-US" dirty="0"/>
              <a:t> </a:t>
            </a:r>
            <a:r>
              <a:rPr lang="en-US" dirty="0" err="1"/>
              <a:t>Topuzakova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2E40BC-EA78-46D8-A3BC-5AA7087D6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r>
              <a:rPr lang="en-US" noProof="0" dirty="0" smtClean="0"/>
              <a:t>11</a:t>
            </a:r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989" y="1899007"/>
            <a:ext cx="3690000" cy="3690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93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Fundamentals Module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6" y="1494769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11-Jan-2021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03-Apr-2021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11-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-2021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27-Feb-2021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03-Apr-2021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03-Apr-2021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</a:t>
            </a:r>
            <a:r>
              <a:rPr lang="bg-BG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-Apr-2021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-Apr-2021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27-Feb-2021</a:t>
            </a:r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1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Course,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1821070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https://softuni.bg/trainings/3212/java-fundamentals-january-2021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463106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</a:rPr>
              <a:t>https://www.facebook.com/groups/javafundamentalsjanuary2021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3" y="3142088"/>
            <a:ext cx="767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softuni.bg/forum/categories/44/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3" y="5888920"/>
            <a:ext cx="767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https://www.facebook.com/groups/SoftUniJavaCommunity/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D0D6B00-4652-4349-B3D5-67DB8E4AE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18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/>
              <a:t>Evaluation Criteria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7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13" y="1108911"/>
            <a:ext cx="9926087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simple web project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</a:t>
            </a:r>
            <a:r>
              <a:rPr lang="en-US" dirty="0"/>
              <a:t>Fundamentals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Arrays and Lists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Final Exam</a:t>
            </a:r>
          </a:p>
          <a:p>
            <a:pPr lvl="1"/>
            <a:r>
              <a:rPr lang="en-GB" dirty="0"/>
              <a:t>3 practical problems for 4 hours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Associative Arrays</a:t>
            </a:r>
          </a:p>
          <a:p>
            <a:pPr lvl="2"/>
            <a:r>
              <a:rPr lang="en-GB" dirty="0"/>
              <a:t>Regular Expressions</a:t>
            </a:r>
          </a:p>
          <a:p>
            <a:pPr marL="609036" lvl="1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>
                <a:solidFill>
                  <a:srgbClr val="234465"/>
                </a:solidFill>
              </a:rPr>
              <a:t>You will have 30 minutes once you enter</a:t>
            </a:r>
          </a:p>
          <a:p>
            <a:pPr lvl="1"/>
            <a:r>
              <a:rPr lang="en-US">
                <a:solidFill>
                  <a:srgbClr val="234465"/>
                </a:solidFill>
              </a:rPr>
              <a:t>Multiple choice with </a:t>
            </a:r>
            <a:r>
              <a:rPr lang="en-US" b="1">
                <a:solidFill>
                  <a:schemeClr val="bg1"/>
                </a:solidFill>
              </a:rPr>
              <a:t>only 1</a:t>
            </a:r>
            <a:r>
              <a:rPr lang="en-US">
                <a:solidFill>
                  <a:srgbClr val="234465"/>
                </a:solidFill>
              </a:rPr>
              <a:t> correct answer</a:t>
            </a:r>
          </a:p>
          <a:p>
            <a:pPr lvl="1"/>
            <a:r>
              <a:rPr lang="en-US">
                <a:solidFill>
                  <a:srgbClr val="234465"/>
                </a:solidFill>
              </a:rPr>
              <a:t>English</a:t>
            </a:r>
          </a:p>
          <a:p>
            <a:pPr lvl="0"/>
            <a:r>
              <a:rPr lang="en-GB">
                <a:solidFill>
                  <a:srgbClr val="234465"/>
                </a:solidFill>
              </a:rPr>
              <a:t>Automated quiz system</a:t>
            </a:r>
          </a:p>
          <a:p>
            <a:pPr lvl="0"/>
            <a:r>
              <a:rPr lang="en-GB">
                <a:solidFill>
                  <a:srgbClr val="234465"/>
                </a:solidFill>
              </a:rPr>
              <a:t>Available online </a:t>
            </a:r>
            <a:r>
              <a:rPr lang="en-GB" b="1">
                <a:solidFill>
                  <a:schemeClr val="bg1"/>
                </a:solidFill>
              </a:rPr>
              <a:t>on the day</a:t>
            </a:r>
            <a:r>
              <a:rPr lang="en-GB">
                <a:solidFill>
                  <a:srgbClr val="234465"/>
                </a:solidFill>
              </a:rPr>
              <a:t> of the practical exam</a:t>
            </a:r>
          </a:p>
          <a:p>
            <a:pPr lvl="1"/>
            <a:r>
              <a:rPr lang="en-GB">
                <a:solidFill>
                  <a:srgbClr val="234465"/>
                </a:solidFill>
              </a:rPr>
              <a:t>You can submit your answers just one time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Theoretical Exam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92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Words>640</Words>
  <Application>Microsoft Office PowerPoint</Application>
  <PresentationFormat>Widescreen</PresentationFormat>
  <Paragraphs>151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Technology Fundamentals</vt:lpstr>
      <vt:lpstr>Table of Contents</vt:lpstr>
      <vt:lpstr>Have a Question?</vt:lpstr>
      <vt:lpstr>SoftUni Diamond Partners</vt:lpstr>
      <vt:lpstr>Course Objectives</vt:lpstr>
      <vt:lpstr>Java Fundamentals Objectives</vt:lpstr>
      <vt:lpstr>Practical Programming Exam</vt:lpstr>
      <vt:lpstr>Theoretical Exam</vt:lpstr>
      <vt:lpstr>The Team</vt:lpstr>
      <vt:lpstr>Dimo Georgiev</vt:lpstr>
      <vt:lpstr>Desislava Topuzakova</vt:lpstr>
      <vt:lpstr>Course Organization</vt:lpstr>
      <vt:lpstr>Java Fundamentals Module</vt:lpstr>
      <vt:lpstr>Homework Assignments &amp; Exercises</vt:lpstr>
      <vt:lpstr>SoftUni Certificate</vt:lpstr>
      <vt:lpstr>CPE Certificate</vt:lpstr>
      <vt:lpstr>Java Advanced Course, Forum and FB Group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33</cp:revision>
  <dcterms:created xsi:type="dcterms:W3CDTF">2018-05-23T13:08:44Z</dcterms:created>
  <dcterms:modified xsi:type="dcterms:W3CDTF">2021-01-11T11:49:55Z</dcterms:modified>
  <cp:category>programming; education; software engineering; software development</cp:category>
</cp:coreProperties>
</file>