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7" r:id="rId4"/>
    <p:sldId id="258" r:id="rId5"/>
    <p:sldId id="306" r:id="rId6"/>
    <p:sldId id="261" r:id="rId7"/>
    <p:sldId id="269" r:id="rId8"/>
    <p:sldId id="262" r:id="rId9"/>
    <p:sldId id="263" r:id="rId10"/>
    <p:sldId id="264" r:id="rId11"/>
    <p:sldId id="616" r:id="rId12"/>
    <p:sldId id="603" r:id="rId13"/>
    <p:sldId id="268" r:id="rId14"/>
    <p:sldId id="270" r:id="rId15"/>
    <p:sldId id="271" r:id="rId16"/>
    <p:sldId id="614" r:id="rId17"/>
    <p:sldId id="615" r:id="rId18"/>
    <p:sldId id="272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16"/>
            <p14:sldId id="603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0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uni.bg/trainings/3217/js-advanced-january-2021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://www.facebook.com/groups/jsadvancedjanuary202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9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10500" cy="5529262"/>
          </a:xfrm>
        </p:spPr>
        <p:txBody>
          <a:bodyPr>
            <a:normAutofit/>
          </a:bodyPr>
          <a:lstStyle/>
          <a:p>
            <a:r>
              <a:rPr lang="en-US" dirty="0"/>
              <a:t>Nearly </a:t>
            </a:r>
            <a:r>
              <a:rPr lang="en-US" b="1" dirty="0"/>
              <a:t>5 years </a:t>
            </a:r>
            <a:r>
              <a:rPr lang="en-US" dirty="0"/>
              <a:t>experience as a </a:t>
            </a:r>
            <a:r>
              <a:rPr lang="en-US" b="1" dirty="0"/>
              <a:t>technical trainer </a:t>
            </a:r>
            <a:r>
              <a:rPr lang="en-US" dirty="0"/>
              <a:t>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55500" cy="5529262"/>
          </a:xfrm>
        </p:spPr>
        <p:txBody>
          <a:bodyPr/>
          <a:lstStyle/>
          <a:p>
            <a:r>
              <a:rPr lang="en-US" dirty="0"/>
              <a:t>Junior </a:t>
            </a:r>
            <a:r>
              <a:rPr lang="en-US" b="1" dirty="0" err="1"/>
              <a:t>Fullstack</a:t>
            </a:r>
            <a:r>
              <a:rPr lang="en-US" b="1" dirty="0"/>
              <a:t> Developer </a:t>
            </a:r>
            <a:r>
              <a:rPr lang="en-US" dirty="0"/>
              <a:t>@ Motion Software</a:t>
            </a:r>
          </a:p>
          <a:p>
            <a:r>
              <a:rPr lang="en-US" dirty="0"/>
              <a:t>Working with </a:t>
            </a:r>
            <a:r>
              <a:rPr lang="en-US" b="1" dirty="0"/>
              <a:t>React</a:t>
            </a:r>
            <a:r>
              <a:rPr lang="en-US" dirty="0"/>
              <a:t>, </a:t>
            </a:r>
            <a:r>
              <a:rPr lang="en-US" b="1" dirty="0"/>
              <a:t>NodeJS</a:t>
            </a:r>
            <a:r>
              <a:rPr lang="en-US" dirty="0"/>
              <a:t>, </a:t>
            </a:r>
            <a:r>
              <a:rPr lang="en-US" b="1" dirty="0"/>
              <a:t>MongoDB</a:t>
            </a:r>
          </a:p>
          <a:p>
            <a:r>
              <a:rPr lang="en-US" dirty="0"/>
              <a:t>Former </a:t>
            </a:r>
            <a:r>
              <a:rPr lang="en-US" b="1" dirty="0"/>
              <a:t>Team Lead </a:t>
            </a:r>
            <a:r>
              <a:rPr lang="en-US" dirty="0"/>
              <a:t>in the Education Department</a:t>
            </a:r>
          </a:p>
          <a:p>
            <a:r>
              <a:rPr lang="en-US" b="1" dirty="0" err="1"/>
              <a:t>MArch</a:t>
            </a:r>
            <a:r>
              <a:rPr lang="en-US" b="1" dirty="0"/>
              <a:t> graduate </a:t>
            </a:r>
            <a:r>
              <a:rPr lang="en-US" dirty="0"/>
              <a:t>from UACEG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Mihaela </a:t>
            </a:r>
            <a:r>
              <a:rPr lang="en-US" dirty="0" err="1"/>
              <a:t>Petrova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0" t="12296" r="18473" b="9736"/>
          <a:stretch/>
        </p:blipFill>
        <p:spPr>
          <a:xfrm>
            <a:off x="8616905" y="1629000"/>
            <a:ext cx="3056786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7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Objectives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 Feb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7 Apr 2021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899605" cy="791139"/>
            <a:chOff x="7052165" y="5186411"/>
            <a:chExt cx="89960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732775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8996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6" y="3529058"/>
            <a:ext cx="5132374" cy="1236012"/>
            <a:chOff x="6835660" y="4209853"/>
            <a:chExt cx="549276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1" y="4834853"/>
              <a:ext cx="37886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554358" y="4834853"/>
              <a:ext cx="77406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softuni.bg/trainings/3217/js-advanced-january-2021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b="1" dirty="0">
                <a:solidFill>
                  <a:schemeClr val="bg1"/>
                </a:solidFill>
              </a:rPr>
              <a:t>Extends</a:t>
            </a:r>
            <a:r>
              <a:rPr lang="en-US" sz="40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Advanced </a:t>
            </a:r>
            <a:r>
              <a:rPr lang="en-US" sz="4000" b="1" dirty="0">
                <a:solidFill>
                  <a:schemeClr val="bg1"/>
                </a:solidFill>
              </a:rPr>
              <a:t>coding skills </a:t>
            </a:r>
            <a:r>
              <a:rPr lang="en-US" sz="40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contemporary </a:t>
            </a:r>
            <a:r>
              <a:rPr lang="en-US" sz="4000" b="1" dirty="0">
                <a:solidFill>
                  <a:schemeClr val="bg1"/>
                </a:solidFill>
              </a:rPr>
              <a:t>techniques</a:t>
            </a:r>
            <a:r>
              <a:rPr lang="en-US" sz="4000" dirty="0"/>
              <a:t>  and </a:t>
            </a:r>
            <a:r>
              <a:rPr lang="en-US" sz="40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Master the </a:t>
            </a:r>
            <a:r>
              <a:rPr lang="en-US" sz="4000" b="1" dirty="0">
                <a:solidFill>
                  <a:schemeClr val="bg1"/>
                </a:solidFill>
              </a:rPr>
              <a:t>DOM API </a:t>
            </a:r>
            <a:r>
              <a:rPr lang="en-US" sz="40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Write code to solve </a:t>
            </a:r>
            <a:r>
              <a:rPr lang="en-US" sz="4000" b="1" dirty="0">
                <a:solidFill>
                  <a:schemeClr val="bg1"/>
                </a:solidFill>
              </a:rPr>
              <a:t>realistic</a:t>
            </a:r>
            <a:r>
              <a:rPr lang="en-US" sz="4000" dirty="0"/>
              <a:t> practical </a:t>
            </a:r>
            <a:r>
              <a:rPr lang="en-US" sz="40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5604</TotalTime>
  <Words>760</Words>
  <Application>Microsoft Office PowerPoint</Application>
  <PresentationFormat>Widescreen</PresentationFormat>
  <Paragraphs>167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Advanced</vt:lpstr>
      <vt:lpstr>Table of Contents</vt:lpstr>
      <vt:lpstr>Have a Question?</vt:lpstr>
      <vt:lpstr>SoftUni Diamond Partners</vt:lpstr>
      <vt:lpstr>PowerPoint Presentation</vt:lpstr>
      <vt:lpstr>Course Objectives</vt:lpstr>
      <vt:lpstr>JS Advanced – Course Topics</vt:lpstr>
      <vt:lpstr>JS Advanced – Course Topics</vt:lpstr>
      <vt:lpstr>Trainers and Team</vt:lpstr>
      <vt:lpstr>Viktor Kostadinov</vt:lpstr>
      <vt:lpstr>Mihaela Petrova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108</cp:revision>
  <dcterms:created xsi:type="dcterms:W3CDTF">2018-05-23T13:08:44Z</dcterms:created>
  <dcterms:modified xsi:type="dcterms:W3CDTF">2021-02-22T09:50:53Z</dcterms:modified>
  <cp:category>programming;computer programming;software development;web development</cp:category>
</cp:coreProperties>
</file>