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B8CA720-26F6-42A5-B06A-C33E3264A415}">
          <p14:sldIdLst>
            <p14:sldId id="256"/>
            <p14:sldId id="257"/>
            <p14:sldId id="258"/>
          </p14:sldIdLst>
        </p14:section>
        <p14:section name="Data Transfer Objects" id="{0E3178D7-E9B9-4426-A45F-1AB04D3326B3}">
          <p14:sldIdLst>
            <p14:sldId id="259"/>
            <p14:sldId id="260"/>
            <p14:sldId id="261"/>
            <p14:sldId id="262"/>
          </p14:sldIdLst>
        </p14:section>
        <p14:section name="Model Mapping" id="{A225C16B-DB06-40D6-9C40-EF75FFA19C0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ummary" id="{1A92F6A2-8B98-48DE-9969-80DC99F264EA}">
          <p14:sldIdLst>
            <p14:sldId id="276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1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98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0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US" sz="360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Auto Mapping Objects DTO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/>
              <a:t>SoftUni 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/>
              <a:t>Technical Trainers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297819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016209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7688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Entities</a:t>
            </a:r>
            <a:endParaRPr lang="bg-BG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986886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6886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2580544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DTO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1671" y="3113943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DTO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4316" y="3124202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8207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8209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31007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31009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822824" y="3855514"/>
            <a:ext cx="39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5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782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br>
              <a:rPr lang="en-GB" sz="3200" dirty="0"/>
            </a:br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6" y="1681010"/>
            <a:ext cx="6553201" cy="1851991"/>
            <a:chOff x="907547" y="1734083"/>
            <a:chExt cx="6553201" cy="1851991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0942" y="5464101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0943" y="4941541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33" y="5220402"/>
            <a:ext cx="2970000" cy="510778"/>
          </a:xfrm>
          <a:prstGeom prst="wedgeRoundRectCallout">
            <a:avLst>
              <a:gd name="adj1" fmla="val -34226"/>
              <a:gd name="adj2" fmla="val 746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6236208"/>
            <a:ext cx="3496371" cy="510778"/>
          </a:xfrm>
          <a:prstGeom prst="wedgeRoundRectCallout">
            <a:avLst>
              <a:gd name="adj1" fmla="val -17644"/>
              <a:gd name="adj2" fmla="val -6246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4960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4960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6800" y="4395159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@Basic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6800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5676" y="1973687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   </a:t>
            </a:r>
            <a:r>
              <a:rPr lang="en-US" sz="1600" noProof="1"/>
              <a:t>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5676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80622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80621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8419" y="2717376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5762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2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ModelMapper</a:t>
            </a:r>
            <a:r>
              <a:rPr lang="en-US" sz="3600" dirty="0"/>
              <a:t> uses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> to map objects </a:t>
            </a:r>
          </a:p>
          <a:p>
            <a:pPr lvl="1"/>
            <a:r>
              <a:rPr lang="en-US" sz="3400" dirty="0"/>
              <a:t>Sometimes fields differ and mapping </a:t>
            </a:r>
            <a:r>
              <a:rPr lang="en-US" sz="3400" b="1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400" dirty="0"/>
              <a:t>In this case some manual mapping is needed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662117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2499" y="1146991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8721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5211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4897" y="3864108"/>
            <a:ext cx="975202" cy="6181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7446" y="3311131"/>
            <a:ext cx="1008204" cy="6507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71221" y="2671302"/>
            <a:ext cx="1014430" cy="89596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9079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3200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3778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addMappings(employeeMap).map(employeeDto,employee)</a:t>
            </a:r>
            <a:r>
              <a:rPr lang="en-US" sz="18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778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7971" y="3087398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br>
              <a:rPr lang="bg-BG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Employee::setFirtsName)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7971" y="2438401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(ModelMappper v1.1.0)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6476" y="2287562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6476" y="1700121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Employee]: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869451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3081611"/>
            <a:ext cx="1066800" cy="392427"/>
          </a:xfrm>
          <a:prstGeom prst="wedgeRoundRectCallout">
            <a:avLst>
              <a:gd name="adj1" fmla="val -20956"/>
              <a:gd name="adj2" fmla="val -715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6000" y="3089054"/>
            <a:ext cx="1828800" cy="362466"/>
          </a:xfrm>
          <a:prstGeom prst="wedgeRoundRectCallout">
            <a:avLst>
              <a:gd name="adj1" fmla="val -23937"/>
              <a:gd name="adj2" fmla="val -684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Destination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1038" y="1840917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4800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8801" y="5722876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8801" y="5181601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7343" y="1779145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7343" y="1233299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7000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4200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Use Convertion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2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Data Transfer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Model Mapping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7238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7238" y="2430526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599267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should </a:t>
            </a:r>
            <a:r>
              <a:rPr lang="en-GB" sz="3600" b="1" dirty="0">
                <a:solidFill>
                  <a:schemeClr val="accent1"/>
                </a:solidFill>
              </a:rPr>
              <a:t>not expose full data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about our entities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Present only those which should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be visible to the outside world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Mapping is </a:t>
            </a:r>
            <a:r>
              <a:rPr lang="en-GB" sz="3600" b="1" dirty="0">
                <a:solidFill>
                  <a:schemeClr val="accent1"/>
                </a:solidFill>
              </a:rPr>
              <a:t>done with </a:t>
            </a: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3600" b="1" dirty="0" err="1">
                <a:solidFill>
                  <a:schemeClr val="accent1"/>
                </a:solidFill>
              </a:rPr>
              <a:t>ModelMapper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map all or single fields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convert field values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3600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1" y="104903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Transmitting Aggregated Data from Entities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</p:spTree>
    <p:extLst>
      <p:ext uri="{BB962C8B-B14F-4D97-AF65-F5344CB8AC3E}">
        <p14:creationId xmlns:p14="http://schemas.microsoft.com/office/powerpoint/2010/main" val="557008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874596"/>
          </a:xfrm>
        </p:spPr>
        <p:txBody>
          <a:bodyPr>
            <a:normAutofit/>
          </a:bodyPr>
          <a:lstStyle/>
          <a:p>
            <a:r>
              <a:rPr lang="en-US" sz="3600" dirty="0"/>
              <a:t>Domain objects are mapped to view models – </a:t>
            </a:r>
            <a:r>
              <a:rPr lang="en-US" sz="3600" b="1" dirty="0">
                <a:solidFill>
                  <a:schemeClr val="bg1"/>
                </a:solidFill>
              </a:rPr>
              <a:t>DTO</a:t>
            </a:r>
            <a:r>
              <a:rPr lang="en-US" sz="3600" dirty="0"/>
              <a:t>s</a:t>
            </a:r>
          </a:p>
          <a:p>
            <a:pPr lvl="1"/>
            <a:r>
              <a:rPr lang="en-US" sz="3400" dirty="0"/>
              <a:t>A DTO is a </a:t>
            </a:r>
            <a:r>
              <a:rPr lang="en-US" sz="3400" b="1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3400" dirty="0"/>
              <a:t>Exposes only properties, </a:t>
            </a:r>
            <a:r>
              <a:rPr lang="en-US" sz="3400" b="1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applications, domain objects can be used in the meaning of DTOs</a:t>
            </a:r>
          </a:p>
          <a:p>
            <a:pPr lvl="1"/>
            <a:r>
              <a:rPr lang="en-US" sz="3400"/>
              <a:t>Otherwise, </a:t>
            </a:r>
            <a:r>
              <a:rPr lang="en-US" sz="3400" dirty="0"/>
              <a:t>we accomplish nothing but </a:t>
            </a:r>
            <a:r>
              <a:rPr lang="en-US" sz="3400" b="1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9212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Web Layer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501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828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  <a:endParaRPr lang="bg-BG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51229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1232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6172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31233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9927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9927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8078" y="3185437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4690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Repository Layer</a:t>
            </a:r>
            <a:endParaRPr lang="bg-BG" sz="2000" b="1" dirty="0"/>
          </a:p>
        </p:txBody>
      </p:sp>
      <p:sp>
        <p:nvSpPr>
          <p:cNvPr id="16" name="Can 15"/>
          <p:cNvSpPr/>
          <p:nvPr/>
        </p:nvSpPr>
        <p:spPr>
          <a:xfrm>
            <a:off x="10125340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bg-BG" sz="2800" b="1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8002" y="1355327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40297" y="5402397"/>
            <a:ext cx="4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3506" y="1377431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5536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"address_id")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4600" y="1219201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4600" y="4093614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63152" y="5184000"/>
            <a:ext cx="842119" cy="900000"/>
          </a:xfrm>
          <a:prstGeom prst="leftUpArrow">
            <a:avLst>
              <a:gd name="adj1" fmla="val 25000"/>
              <a:gd name="adj2" fmla="val 27857"/>
              <a:gd name="adj3" fmla="val 2500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3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90435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Converting Entity Objects to DTOs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often want to map data between </a:t>
            </a:r>
            <a:r>
              <a:rPr lang="en-GB" sz="3600" b="1" dirty="0">
                <a:solidFill>
                  <a:schemeClr val="bg1"/>
                </a:solidFill>
              </a:rPr>
              <a:t>objects with similar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structure</a:t>
            </a:r>
          </a:p>
          <a:p>
            <a:r>
              <a:rPr lang="en-GB" sz="3600" dirty="0"/>
              <a:t>Model mapping is an easy way to </a:t>
            </a:r>
            <a:r>
              <a:rPr lang="en-GB" sz="3600" b="1" dirty="0">
                <a:solidFill>
                  <a:schemeClr val="bg1"/>
                </a:solidFill>
              </a:rPr>
              <a:t>convert one model to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another</a:t>
            </a:r>
          </a:p>
          <a:p>
            <a:r>
              <a:rPr lang="en-GB" sz="3600" dirty="0"/>
              <a:t>Separate </a:t>
            </a:r>
            <a:r>
              <a:rPr lang="en-GB" sz="3600" b="1" dirty="0">
                <a:solidFill>
                  <a:schemeClr val="bg1"/>
                </a:solidFill>
              </a:rPr>
              <a:t>models</a:t>
            </a:r>
            <a:r>
              <a:rPr lang="en-GB" sz="3600" dirty="0"/>
              <a:t> must </a:t>
            </a:r>
            <a:r>
              <a:rPr lang="en-GB" sz="3600" b="1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sz="3600" dirty="0"/>
              <a:t>We can </a:t>
            </a:r>
            <a:r>
              <a:rPr lang="en-GB" sz="3600" b="1" dirty="0">
                <a:solidFill>
                  <a:schemeClr val="bg1"/>
                </a:solidFill>
              </a:rPr>
              <a:t>map entity objects to DTOs </a:t>
            </a:r>
            <a:r>
              <a:rPr lang="en-GB" sz="3600" dirty="0"/>
              <a:t>using ModelMapper </a:t>
            </a:r>
          </a:p>
          <a:p>
            <a:r>
              <a:rPr lang="en-GB" sz="3600" dirty="0"/>
              <a:t>Uses </a:t>
            </a:r>
            <a:r>
              <a:rPr lang="en-GB" sz="3600" b="1" dirty="0">
                <a:solidFill>
                  <a:schemeClr val="bg1"/>
                </a:solidFill>
              </a:rPr>
              <a:t>conventions</a:t>
            </a:r>
            <a:r>
              <a:rPr lang="en-GB" sz="3600" dirty="0"/>
              <a:t> to determine how properties and values are mapped to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1572</Words>
  <Application>Microsoft Office PowerPoint</Application>
  <PresentationFormat>Widescreen</PresentationFormat>
  <Paragraphs>297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Auto Mapping Objects DTO</vt:lpstr>
      <vt:lpstr>Table of Contents</vt:lpstr>
      <vt:lpstr>Questions</vt:lpstr>
      <vt:lpstr>Data Transfer Objects</vt:lpstr>
      <vt:lpstr>Data Transfer Object Concept</vt:lpstr>
      <vt:lpstr>Entity Usage</vt:lpstr>
      <vt:lpstr>DTO Usage</vt:lpstr>
      <vt:lpstr>Model Mapping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38</cp:revision>
  <dcterms:created xsi:type="dcterms:W3CDTF">2018-05-23T13:08:44Z</dcterms:created>
  <dcterms:modified xsi:type="dcterms:W3CDTF">2021-06-09T13:24:01Z</dcterms:modified>
  <cp:category>https://softuni.bg/trainings/1444/databases-advanced-hibernate-october-2016</cp:category>
</cp:coreProperties>
</file>