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452"/>
    <a:srgbClr val="EBECD0"/>
    <a:srgbClr val="779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E9C67-DCA4-ECE1-F92F-1B17C263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7D2581-876D-5A04-000F-0DE060F8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06F3BC-A3C3-50B3-97B3-1CCC12B8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E782E-E96D-5CF8-D077-CB20A6F7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A3E5C-136A-1C99-6D7C-B908F957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06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91780-8F4F-32AE-F352-490C3D08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11522F-E9FF-E789-4409-9462C686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38B2E-2F0F-CEF6-DEA6-D14E0477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960AA5-EF24-67A8-158A-1462505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A9FC8A-781D-AD0F-24FB-85453FF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71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E7FA31-1ED5-2BCA-7F3F-308686117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034F41-8C35-4F5A-B534-36BC89B7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EE8519-977F-E78D-30FE-37F1649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15FDE8-7333-5320-D880-0A93B9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06112-478A-F2F8-0381-5EDEC691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0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3A170-FC1C-25BD-AC66-1A72AFD5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13223C-C3B9-5DAF-DDB1-37E4BFB4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1BCE3E-9039-0E91-5FC3-9153AE2B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72E80-BCE1-A844-291D-DBDF8776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98821-67BB-C907-4C72-4E4B0B5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0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D33D0-F20F-4771-F60E-99EA96FB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38E168-6308-CE0A-03CC-647F39A3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D0E9C-0055-8EE9-2A03-D661FC42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2A986-D858-747E-5C33-B465B879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73FA5-39CC-5A24-BC20-A9DCEFF8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C2F2-22FC-ED2B-6D7D-431479BC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71EE4-69D4-F370-F5A3-2EE65382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EAC40-0363-41FB-1B81-862436A0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766E42-A0B9-604C-1094-3E292BF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2A17B8-ABFB-C436-9FF1-A95EB22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6E91C4-4BC5-E392-FA08-CDAFF0B8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72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E2A44-5BB6-BC2A-2B2C-687ED75A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C3C93B-3EBF-C261-D479-D5CD75C7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7CE37-026C-AF9C-2B5D-91772BBC1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82793E-63A4-7710-C294-4BDE7DCC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666058-77B6-1745-229A-26155E887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3A4BAA0-8887-4BA1-1317-F6D5A08A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BF713-DF75-9801-36C0-8B0A301E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6D281A-4DE5-9D45-037D-13E52AF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07DE7-5319-C89E-3A75-42E79CA1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E47317-B283-C0B3-8A7F-F8256B37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26F178-87FC-8937-AECF-6B05D975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AE6417-1259-E2D7-738A-75C4C83D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41ACD1-51F3-6788-9AEB-432FD74F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0EE936-5120-330D-17A8-696D5E8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5602B-52F4-B113-D48D-2BCFC13A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5CA02-5A53-669C-00F9-11B5D3B2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0B1F5E-2194-7A56-4F87-42EFDD5C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C7FEFB-9678-78D1-162A-FF7EF1CD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A1670A-832B-7D22-71B6-DAF406A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908A8F-E992-266D-7E1A-44A18E1D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4BF07A-72B1-FBB7-3940-DADFFD0A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8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B175-734E-9889-87EC-41733C35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FC62432-DF1F-74E0-7793-37F374CE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579E5B-9CD6-9175-A45F-41A412CD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400625-3E96-E45F-46B3-6389D5B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094D32-72A5-67A9-9352-D30DFEA5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E2E781-B501-5C37-F1D9-196552FD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7812B-F449-9EC1-11C4-1296DC40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F40675-A078-F0CB-6CF3-7CF96D7C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BE49DA-836E-E5C8-CF7C-A3A05B0D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E03455-BF4C-3DB3-287D-3123150CF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ABDB24-E772-B5B6-3D5B-3E53137E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3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CC153BF-2F92-6EBA-DC4F-5823212B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34277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96E2F98-AFE1-2907-E9F2-C0BAF48425EF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16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8791F8C-C9FF-7D54-71D3-DF4831E8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9797"/>
              </p:ext>
            </p:extLst>
          </p:nvPr>
        </p:nvGraphicFramePr>
        <p:xfrm>
          <a:off x="4112207" y="1308605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7DBC9D94-60D7-0A7F-CAA8-1AC5C799CA6D}"/>
              </a:ext>
            </a:extLst>
          </p:cNvPr>
          <p:cNvSpPr/>
          <p:nvPr/>
        </p:nvSpPr>
        <p:spPr>
          <a:xfrm>
            <a:off x="6703940" y="2169742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51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12D28A7-519B-CA7B-06CA-7DBCD43E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13610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6A588D2B-4A8F-12CB-56CB-2570BE11A9D9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3E70E97-F599-DC37-C49C-E3C0AB223CD3}"/>
              </a:ext>
            </a:extLst>
          </p:cNvPr>
          <p:cNvGrpSpPr/>
          <p:nvPr/>
        </p:nvGrpSpPr>
        <p:grpSpPr>
          <a:xfrm rot="16200000">
            <a:off x="4354312" y="2148840"/>
            <a:ext cx="1120140" cy="1181100"/>
            <a:chOff x="6636529" y="2059453"/>
            <a:chExt cx="1460500" cy="1181100"/>
          </a:xfrm>
        </p:grpSpPr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70AF9F78-EFA3-E502-AEA9-10ED54D0C8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a gomito 10">
              <a:extLst>
                <a:ext uri="{FF2B5EF4-FFF2-40B4-BE49-F238E27FC236}">
                  <a16:creationId xmlns:a16="http://schemas.microsoft.com/office/drawing/2014/main" id="{FC5B2024-ED07-5981-7474-038F2ADCBD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EC0DBC0-A846-A857-7D74-ABFF350B68E8}"/>
              </a:ext>
            </a:extLst>
          </p:cNvPr>
          <p:cNvGrpSpPr/>
          <p:nvPr/>
        </p:nvGrpSpPr>
        <p:grpSpPr>
          <a:xfrm rot="5400000" flipH="1">
            <a:off x="2360490" y="2148840"/>
            <a:ext cx="1120140" cy="1181100"/>
            <a:chOff x="6636529" y="2059453"/>
            <a:chExt cx="1460500" cy="1181100"/>
          </a:xfrm>
        </p:grpSpPr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4EEA2DB9-2F9E-5823-E81D-C9E170AB5E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a gomito 14">
              <a:extLst>
                <a:ext uri="{FF2B5EF4-FFF2-40B4-BE49-F238E27FC236}">
                  <a16:creationId xmlns:a16="http://schemas.microsoft.com/office/drawing/2014/main" id="{A322D274-D169-7A15-1886-C18B86CE6F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F0BC77F-1201-214C-34CA-4414B24AA5F3}"/>
              </a:ext>
            </a:extLst>
          </p:cNvPr>
          <p:cNvGrpSpPr/>
          <p:nvPr/>
        </p:nvGrpSpPr>
        <p:grpSpPr>
          <a:xfrm>
            <a:off x="3261359" y="3128149"/>
            <a:ext cx="1310640" cy="1181100"/>
            <a:chOff x="6636529" y="2059453"/>
            <a:chExt cx="1460500" cy="1181100"/>
          </a:xfrm>
        </p:grpSpPr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9A9F8C0D-F943-6026-749D-AA9C58A312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B9C95DEC-FC0C-AC57-6AFD-F7B15CF9AB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9105875-5E7A-0291-FAB5-FA63045EF614}"/>
              </a:ext>
            </a:extLst>
          </p:cNvPr>
          <p:cNvGrpSpPr/>
          <p:nvPr/>
        </p:nvGrpSpPr>
        <p:grpSpPr>
          <a:xfrm rot="10800000">
            <a:off x="3261359" y="1147453"/>
            <a:ext cx="1310640" cy="1181100"/>
            <a:chOff x="6636529" y="2059453"/>
            <a:chExt cx="1460500" cy="1181100"/>
          </a:xfrm>
        </p:grpSpPr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183F5E15-E212-C982-582D-E90B31C71C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a gomito 20">
              <a:extLst>
                <a:ext uri="{FF2B5EF4-FFF2-40B4-BE49-F238E27FC236}">
                  <a16:creationId xmlns:a16="http://schemas.microsoft.com/office/drawing/2014/main" id="{568EB7AA-6DCB-A8E3-1E5F-527631455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9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4DCED81-F70A-9A54-A48A-093BB4A15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39396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9A99BAE3-6ED8-C3D7-C978-1E5BB863634E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403578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24B50F6-7F87-B06C-DE6D-D95BE5C82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85958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14209F3C-33F5-0124-AB80-01254A94B119}"/>
              </a:ext>
            </a:extLst>
          </p:cNvPr>
          <p:cNvSpPr/>
          <p:nvPr/>
        </p:nvSpPr>
        <p:spPr>
          <a:xfrm>
            <a:off x="5328998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F7A838F-9485-7518-DE3A-23C5B394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08477"/>
              </p:ext>
            </p:extLst>
          </p:nvPr>
        </p:nvGraphicFramePr>
        <p:xfrm>
          <a:off x="6285723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3FE06163-D564-521B-515B-76F582C32194}"/>
              </a:ext>
            </a:extLst>
          </p:cNvPr>
          <p:cNvSpPr/>
          <p:nvPr/>
        </p:nvSpPr>
        <p:spPr>
          <a:xfrm>
            <a:off x="9676027" y="818379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119781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405AEFB-4C89-1102-E3DD-93F45486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060042"/>
            <a:ext cx="2618654" cy="2614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F5CD01-28F1-6EAA-4B89-74EAC6B8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69" y="2998356"/>
            <a:ext cx="2618654" cy="2850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F60138D-5449-76C3-E974-7FD62C52C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73" y="157345"/>
            <a:ext cx="2618654" cy="28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23EF7F36-6C0E-99B8-D84D-2448D8A1A54C}"/>
              </a:ext>
            </a:extLst>
          </p:cNvPr>
          <p:cNvSpPr/>
          <p:nvPr/>
        </p:nvSpPr>
        <p:spPr>
          <a:xfrm>
            <a:off x="5876925" y="8953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AEF398C-345C-6A7C-6A13-E4D96F4F47E7}"/>
              </a:ext>
            </a:extLst>
          </p:cNvPr>
          <p:cNvSpPr/>
          <p:nvPr/>
        </p:nvSpPr>
        <p:spPr>
          <a:xfrm>
            <a:off x="4076700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B164A5D-E68D-7CB2-51B5-B47BF9E34CC1}"/>
              </a:ext>
            </a:extLst>
          </p:cNvPr>
          <p:cNvSpPr/>
          <p:nvPr/>
        </p:nvSpPr>
        <p:spPr>
          <a:xfrm>
            <a:off x="5876925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706694E-235A-8C52-4AB7-B3FC31154715}"/>
              </a:ext>
            </a:extLst>
          </p:cNvPr>
          <p:cNvSpPr/>
          <p:nvPr/>
        </p:nvSpPr>
        <p:spPr>
          <a:xfrm>
            <a:off x="7677150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C218C2D-FC1B-6606-2451-A6859A2334C3}"/>
              </a:ext>
            </a:extLst>
          </p:cNvPr>
          <p:cNvSpPr/>
          <p:nvPr/>
        </p:nvSpPr>
        <p:spPr>
          <a:xfrm>
            <a:off x="40767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9AF84B8-E968-5670-7614-F2ED53E9C072}"/>
              </a:ext>
            </a:extLst>
          </p:cNvPr>
          <p:cNvSpPr/>
          <p:nvPr/>
        </p:nvSpPr>
        <p:spPr>
          <a:xfrm>
            <a:off x="345757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5B614DC-0BE8-C2F8-7A25-167992DB05FA}"/>
              </a:ext>
            </a:extLst>
          </p:cNvPr>
          <p:cNvSpPr/>
          <p:nvPr/>
        </p:nvSpPr>
        <p:spPr>
          <a:xfrm>
            <a:off x="28384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F5F734A3-5906-ABA0-DC33-D7EFD494E65E}"/>
              </a:ext>
            </a:extLst>
          </p:cNvPr>
          <p:cNvSpPr/>
          <p:nvPr/>
        </p:nvSpPr>
        <p:spPr>
          <a:xfrm>
            <a:off x="89154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BA45A3-C890-CD50-E304-D5066E611E42}"/>
              </a:ext>
            </a:extLst>
          </p:cNvPr>
          <p:cNvSpPr/>
          <p:nvPr/>
        </p:nvSpPr>
        <p:spPr>
          <a:xfrm>
            <a:off x="829627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E74520B-2526-2222-15D1-FEAF258F9FDA}"/>
              </a:ext>
            </a:extLst>
          </p:cNvPr>
          <p:cNvSpPr/>
          <p:nvPr/>
        </p:nvSpPr>
        <p:spPr>
          <a:xfrm>
            <a:off x="76771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0B1587E-5E39-3158-1975-3348A9C58595}"/>
              </a:ext>
            </a:extLst>
          </p:cNvPr>
          <p:cNvSpPr/>
          <p:nvPr/>
        </p:nvSpPr>
        <p:spPr>
          <a:xfrm>
            <a:off x="64960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F58199C-BFC2-46BE-B3C8-A79F3AAE93C1}"/>
              </a:ext>
            </a:extLst>
          </p:cNvPr>
          <p:cNvSpPr/>
          <p:nvPr/>
        </p:nvSpPr>
        <p:spPr>
          <a:xfrm>
            <a:off x="587692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F2A4C6A-3012-F252-D551-FD29279CA310}"/>
              </a:ext>
            </a:extLst>
          </p:cNvPr>
          <p:cNvSpPr/>
          <p:nvPr/>
        </p:nvSpPr>
        <p:spPr>
          <a:xfrm>
            <a:off x="52578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40B0271-0CA7-7DC0-EBE7-6F7A6F2A25E4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6096000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91F8356-1590-FBED-B5DF-B8D6CF24B66C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3057525" y="1990725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C2CD1B7-D9B8-9752-0EA4-8654B344D048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3676650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EDBEAF4C-7F2A-92AC-3D7F-DC1F05DB7E89}"/>
              </a:ext>
            </a:extLst>
          </p:cNvPr>
          <p:cNvCxnSpPr>
            <a:stCxn id="3" idx="4"/>
            <a:endCxn id="12" idx="0"/>
          </p:cNvCxnSpPr>
          <p:nvPr/>
        </p:nvCxnSpPr>
        <p:spPr>
          <a:xfrm>
            <a:off x="4295775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55B4DB3-9124-B177-1679-65629E49D30E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295775" y="1269334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E96775F8-B1E5-6857-AE26-DAD86516DCDC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6096000" y="1333500"/>
            <a:ext cx="0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46A00AE7-6D9D-6739-ADDE-CF0EE9424852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6250909" y="1269334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4C1F215-E867-6BDB-8EDB-78AC2C5BBB40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7896225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5E03251-4393-FA5E-7CC0-D9C0EB405EB3}"/>
              </a:ext>
            </a:extLst>
          </p:cNvPr>
          <p:cNvCxnSpPr>
            <a:cxnSpLocks/>
            <a:stCxn id="5" idx="5"/>
            <a:endCxn id="21" idx="0"/>
          </p:cNvCxnSpPr>
          <p:nvPr/>
        </p:nvCxnSpPr>
        <p:spPr>
          <a:xfrm>
            <a:off x="8051134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256ED85-A64A-7515-970D-0ADBE244BA76}"/>
              </a:ext>
            </a:extLst>
          </p:cNvPr>
          <p:cNvCxnSpPr>
            <a:cxnSpLocks/>
            <a:stCxn id="5" idx="6"/>
            <a:endCxn id="20" idx="0"/>
          </p:cNvCxnSpPr>
          <p:nvPr/>
        </p:nvCxnSpPr>
        <p:spPr>
          <a:xfrm>
            <a:off x="8115300" y="1990725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D841CEF-262E-E3E6-7D5F-92E77A532ABE}"/>
              </a:ext>
            </a:extLst>
          </p:cNvPr>
          <p:cNvCxnSpPr>
            <a:cxnSpLocks/>
            <a:stCxn id="4" idx="5"/>
            <a:endCxn id="23" idx="0"/>
          </p:cNvCxnSpPr>
          <p:nvPr/>
        </p:nvCxnSpPr>
        <p:spPr>
          <a:xfrm>
            <a:off x="6250909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6537497-2E3E-D0F9-A5BC-D4BDE12FD778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flipV="1">
            <a:off x="5476875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519B939-374A-2E0B-4BFF-89D705DC8A4A}"/>
              </a:ext>
            </a:extLst>
          </p:cNvPr>
          <p:cNvCxnSpPr>
            <a:cxnSpLocks/>
          </p:cNvCxnSpPr>
          <p:nvPr/>
        </p:nvCxnSpPr>
        <p:spPr>
          <a:xfrm>
            <a:off x="2910840" y="1520492"/>
            <a:ext cx="697992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FE5DD0ED-7439-CD04-6F40-1B3F7A9B0E65}"/>
              </a:ext>
            </a:extLst>
          </p:cNvPr>
          <p:cNvCxnSpPr>
            <a:cxnSpLocks/>
          </p:cNvCxnSpPr>
          <p:nvPr/>
        </p:nvCxnSpPr>
        <p:spPr>
          <a:xfrm>
            <a:off x="2903220" y="2377742"/>
            <a:ext cx="698754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B2508F6-C230-54DC-0FA8-D0420F058551}"/>
              </a:ext>
            </a:extLst>
          </p:cNvPr>
          <p:cNvSpPr txBox="1"/>
          <p:nvPr/>
        </p:nvSpPr>
        <p:spPr>
          <a:xfrm>
            <a:off x="9447243" y="1114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3E376A8-A4BD-0200-0E3C-9333619F7DB7}"/>
              </a:ext>
            </a:extLst>
          </p:cNvPr>
          <p:cNvSpPr txBox="1"/>
          <p:nvPr/>
        </p:nvSpPr>
        <p:spPr>
          <a:xfrm>
            <a:off x="9449752" y="2025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AFD22AB0-4E1D-CD55-6039-ADD1A26AE591}"/>
              </a:ext>
            </a:extLst>
          </p:cNvPr>
          <p:cNvSpPr txBox="1"/>
          <p:nvPr/>
        </p:nvSpPr>
        <p:spPr>
          <a:xfrm>
            <a:off x="9447243" y="2771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5CA7339-CBDA-1430-E737-7F8766E3E89B}"/>
              </a:ext>
            </a:extLst>
          </p:cNvPr>
          <p:cNvSpPr/>
          <p:nvPr/>
        </p:nvSpPr>
        <p:spPr>
          <a:xfrm>
            <a:off x="5876925" y="41852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37284A3-1E30-B65B-BB6B-4A9C08DB787A}"/>
              </a:ext>
            </a:extLst>
          </p:cNvPr>
          <p:cNvSpPr/>
          <p:nvPr/>
        </p:nvSpPr>
        <p:spPr>
          <a:xfrm>
            <a:off x="4076700" y="50615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F5D70C8-16D7-45F6-7267-4978E60F0CBD}"/>
              </a:ext>
            </a:extLst>
          </p:cNvPr>
          <p:cNvSpPr/>
          <p:nvPr/>
        </p:nvSpPr>
        <p:spPr>
          <a:xfrm>
            <a:off x="5876925" y="50615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79F3664-6DE2-EDB7-F9AC-55A0AE160848}"/>
              </a:ext>
            </a:extLst>
          </p:cNvPr>
          <p:cNvSpPr/>
          <p:nvPr/>
        </p:nvSpPr>
        <p:spPr>
          <a:xfrm>
            <a:off x="7677150" y="50615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S2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1AF1E89-C72A-8E2F-9144-C8D2919263D6}"/>
              </a:ext>
            </a:extLst>
          </p:cNvPr>
          <p:cNvSpPr/>
          <p:nvPr/>
        </p:nvSpPr>
        <p:spPr>
          <a:xfrm>
            <a:off x="407670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DE3A40E-63EB-0484-D304-CCFD951D22BC}"/>
              </a:ext>
            </a:extLst>
          </p:cNvPr>
          <p:cNvSpPr/>
          <p:nvPr/>
        </p:nvSpPr>
        <p:spPr>
          <a:xfrm>
            <a:off x="3457575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S1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BFA1A14-80D7-9221-D7AE-B8EACA72E67B}"/>
              </a:ext>
            </a:extLst>
          </p:cNvPr>
          <p:cNvSpPr/>
          <p:nvPr/>
        </p:nvSpPr>
        <p:spPr>
          <a:xfrm>
            <a:off x="283845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0609974-0496-E92A-3E3C-94F569E2D987}"/>
              </a:ext>
            </a:extLst>
          </p:cNvPr>
          <p:cNvSpPr/>
          <p:nvPr/>
        </p:nvSpPr>
        <p:spPr>
          <a:xfrm>
            <a:off x="891540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0017BA8-AE7D-2199-72DC-8A2D26BEF767}"/>
              </a:ext>
            </a:extLst>
          </p:cNvPr>
          <p:cNvSpPr/>
          <p:nvPr/>
        </p:nvSpPr>
        <p:spPr>
          <a:xfrm>
            <a:off x="8296275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65F4D1F-854B-BC03-9786-C5F7B1E0AA74}"/>
              </a:ext>
            </a:extLst>
          </p:cNvPr>
          <p:cNvSpPr/>
          <p:nvPr/>
        </p:nvSpPr>
        <p:spPr>
          <a:xfrm>
            <a:off x="767715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B2F31F3-2D2E-2D60-CD23-5AB417C8B306}"/>
              </a:ext>
            </a:extLst>
          </p:cNvPr>
          <p:cNvSpPr/>
          <p:nvPr/>
        </p:nvSpPr>
        <p:spPr>
          <a:xfrm>
            <a:off x="649605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AC7F8E9-F02A-2B9D-B57B-DD6BCC6369F0}"/>
              </a:ext>
            </a:extLst>
          </p:cNvPr>
          <p:cNvSpPr/>
          <p:nvPr/>
        </p:nvSpPr>
        <p:spPr>
          <a:xfrm>
            <a:off x="5876925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262970F9-2889-DB8B-DB89-1E804CD80148}"/>
              </a:ext>
            </a:extLst>
          </p:cNvPr>
          <p:cNvSpPr/>
          <p:nvPr/>
        </p:nvSpPr>
        <p:spPr>
          <a:xfrm>
            <a:off x="525780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0B4CD12-5027-00D1-93DE-63395AF014F7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6000" y="5499683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4AC8A59-663F-15E8-0C9D-BDFEEFAE9CE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057525" y="5280608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8738CB3-D1CA-FA7B-8730-6E0B6F9542A6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3676650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431C111-2B3D-D447-55C1-81D0E062EA01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4295775" y="5499683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203141F-A72D-4D48-DA67-C622F95CA56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4295775" y="4559217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F50A2BB-7333-4B9B-D5B2-FD7E5BB8C55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4623383"/>
            <a:ext cx="0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0522948-B90E-08FF-4E3A-F4469087BC2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250909" y="4559217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3DDF113-3507-2B6F-C65C-AED53DCF0C20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7896225" y="5499683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C88C6B8-10DC-5D16-84F8-0251E18FFFE3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051134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6A7E137-3C3D-D4CE-756E-954A914C5E58}"/>
              </a:ext>
            </a:extLst>
          </p:cNvPr>
          <p:cNvCxnSpPr>
            <a:cxnSpLocks/>
            <a:stCxn id="9" idx="6"/>
            <a:endCxn id="14" idx="0"/>
          </p:cNvCxnSpPr>
          <p:nvPr/>
        </p:nvCxnSpPr>
        <p:spPr>
          <a:xfrm>
            <a:off x="8115300" y="5280608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7D4D6C6-E03E-958B-BAA0-D3CB0A467FBE}"/>
              </a:ext>
            </a:extLst>
          </p:cNvPr>
          <p:cNvCxnSpPr>
            <a:cxnSpLocks/>
            <a:stCxn id="8" idx="5"/>
            <a:endCxn id="17" idx="0"/>
          </p:cNvCxnSpPr>
          <p:nvPr/>
        </p:nvCxnSpPr>
        <p:spPr>
          <a:xfrm>
            <a:off x="6250909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44C4056-925C-E8FE-D03B-263B0ECEC123}"/>
              </a:ext>
            </a:extLst>
          </p:cNvPr>
          <p:cNvCxnSpPr>
            <a:cxnSpLocks/>
            <a:stCxn id="28" idx="0"/>
            <a:endCxn id="8" idx="3"/>
          </p:cNvCxnSpPr>
          <p:nvPr/>
        </p:nvCxnSpPr>
        <p:spPr>
          <a:xfrm flipV="1">
            <a:off x="5476875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2E4979B-F7E9-B629-05A6-E1E53FFAFCD7}"/>
              </a:ext>
            </a:extLst>
          </p:cNvPr>
          <p:cNvCxnSpPr>
            <a:cxnSpLocks/>
          </p:cNvCxnSpPr>
          <p:nvPr/>
        </p:nvCxnSpPr>
        <p:spPr>
          <a:xfrm flipH="1">
            <a:off x="4324785" y="4522228"/>
            <a:ext cx="1474686" cy="4524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00B7710-E7B9-309A-0684-3D7831F9FD7C}"/>
              </a:ext>
            </a:extLst>
          </p:cNvPr>
          <p:cNvCxnSpPr>
            <a:cxnSpLocks/>
          </p:cNvCxnSpPr>
          <p:nvPr/>
        </p:nvCxnSpPr>
        <p:spPr>
          <a:xfrm flipH="1">
            <a:off x="3031792" y="5206986"/>
            <a:ext cx="1019175" cy="7772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4EE4F587-F0AE-F941-4E80-1F4ED1F4EE31}"/>
              </a:ext>
            </a:extLst>
          </p:cNvPr>
          <p:cNvCxnSpPr>
            <a:cxnSpLocks/>
          </p:cNvCxnSpPr>
          <p:nvPr/>
        </p:nvCxnSpPr>
        <p:spPr>
          <a:xfrm flipH="1">
            <a:off x="3788692" y="5518297"/>
            <a:ext cx="365793" cy="53952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5F466194-3D23-1BBA-EDE9-6DF19C074E9F}"/>
              </a:ext>
            </a:extLst>
          </p:cNvPr>
          <p:cNvCxnSpPr>
            <a:cxnSpLocks/>
          </p:cNvCxnSpPr>
          <p:nvPr/>
        </p:nvCxnSpPr>
        <p:spPr>
          <a:xfrm flipV="1">
            <a:off x="3205990" y="5400754"/>
            <a:ext cx="806450" cy="6368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4F416481-251B-528A-44EC-B1E2982B9AFA}"/>
              </a:ext>
            </a:extLst>
          </p:cNvPr>
          <p:cNvSpPr txBox="1"/>
          <p:nvPr/>
        </p:nvSpPr>
        <p:spPr>
          <a:xfrm>
            <a:off x="4933727" y="44649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0EDB28D-3ADA-F894-B555-B079971917D4}"/>
              </a:ext>
            </a:extLst>
          </p:cNvPr>
          <p:cNvSpPr txBox="1"/>
          <p:nvPr/>
        </p:nvSpPr>
        <p:spPr>
          <a:xfrm>
            <a:off x="3364315" y="533398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2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4E1B929-8E61-63A8-2303-1659C7983C88}"/>
              </a:ext>
            </a:extLst>
          </p:cNvPr>
          <p:cNvSpPr txBox="1"/>
          <p:nvPr/>
        </p:nvSpPr>
        <p:spPr>
          <a:xfrm>
            <a:off x="3499807" y="572259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8FE7013-1C83-71A9-E073-64827DEE6CCC}"/>
              </a:ext>
            </a:extLst>
          </p:cNvPr>
          <p:cNvSpPr txBox="1"/>
          <p:nvPr/>
        </p:nvSpPr>
        <p:spPr>
          <a:xfrm>
            <a:off x="3936580" y="567113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4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207B7307-A83D-C340-8F31-76F733C81565}"/>
              </a:ext>
            </a:extLst>
          </p:cNvPr>
          <p:cNvCxnSpPr>
            <a:cxnSpLocks/>
          </p:cNvCxnSpPr>
          <p:nvPr/>
        </p:nvCxnSpPr>
        <p:spPr>
          <a:xfrm>
            <a:off x="6357937" y="4499558"/>
            <a:ext cx="1538288" cy="47513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C3BADC44-F1EF-61E7-ADB4-4C75DBB2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48059"/>
              </p:ext>
            </p:extLst>
          </p:nvPr>
        </p:nvGraphicFramePr>
        <p:xfrm>
          <a:off x="0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C6DAC91-F7A9-7504-F57B-A4D2EFBF5972}"/>
              </a:ext>
            </a:extLst>
          </p:cNvPr>
          <p:cNvSpPr/>
          <p:nvPr/>
        </p:nvSpPr>
        <p:spPr>
          <a:xfrm>
            <a:off x="1804100" y="1656926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6D55B03-EA45-8805-3FFD-E5B3EE6FE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91252"/>
              </p:ext>
            </p:extLst>
          </p:nvPr>
        </p:nvGraphicFramePr>
        <p:xfrm>
          <a:off x="4112207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0D4F2379-538D-E0B6-67DE-1D972B872FE2}"/>
              </a:ext>
            </a:extLst>
          </p:cNvPr>
          <p:cNvSpPr/>
          <p:nvPr/>
        </p:nvSpPr>
        <p:spPr>
          <a:xfrm>
            <a:off x="7501267" y="1656926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1C5F05-F48E-16A8-F954-CCA09711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15827"/>
              </p:ext>
            </p:extLst>
          </p:nvPr>
        </p:nvGraphicFramePr>
        <p:xfrm>
          <a:off x="8224415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21143D3A-C32B-9080-2F35-72E1CB9B8F2B}"/>
              </a:ext>
            </a:extLst>
          </p:cNvPr>
          <p:cNvSpPr/>
          <p:nvPr/>
        </p:nvSpPr>
        <p:spPr>
          <a:xfrm>
            <a:off x="11625139" y="868489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64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FD0C6C4-08F7-6C6E-5388-18A92E4F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35" y="0"/>
            <a:ext cx="1889129" cy="195546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7E6D9AA-5B17-C8A5-3822-94A4911D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60" y="2485877"/>
            <a:ext cx="1889129" cy="18862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E2EFAC4-E45B-3D12-B9F0-C8524673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371" y="2482993"/>
            <a:ext cx="1889129" cy="18891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2C84E93-2DFE-C353-F599-047D24276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13" y="4765340"/>
            <a:ext cx="1825885" cy="189000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54042BD-704C-E578-B802-CBAFEB306882}"/>
              </a:ext>
            </a:extLst>
          </p:cNvPr>
          <p:cNvCxnSpPr>
            <a:endCxn id="5" idx="0"/>
          </p:cNvCxnSpPr>
          <p:nvPr/>
        </p:nvCxnSpPr>
        <p:spPr>
          <a:xfrm flipH="1">
            <a:off x="2579025" y="1800225"/>
            <a:ext cx="2572410" cy="685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69C3C6B-DDA4-FCB5-E864-ECCFC281260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67936" y="1955465"/>
            <a:ext cx="1228064" cy="527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96F0DE-C48E-2D0D-3BCE-C914943AE668}"/>
              </a:ext>
            </a:extLst>
          </p:cNvPr>
          <p:cNvSpPr txBox="1"/>
          <p:nvPr/>
        </p:nvSpPr>
        <p:spPr>
          <a:xfrm>
            <a:off x="6379502" y="32428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...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58E1D42-F437-3163-DF77-3C2EF665D53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249956" y="4372122"/>
            <a:ext cx="635994" cy="393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9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87125F9-F78F-5EC5-6AC0-E030EB9B6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4084"/>
              </p:ext>
            </p:extLst>
          </p:nvPr>
        </p:nvGraphicFramePr>
        <p:xfrm>
          <a:off x="4368800" y="1132114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18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Mariotti</dc:creator>
  <cp:lastModifiedBy>Lorenzo Mariotti</cp:lastModifiedBy>
  <cp:revision>12</cp:revision>
  <dcterms:created xsi:type="dcterms:W3CDTF">2024-02-04T13:28:02Z</dcterms:created>
  <dcterms:modified xsi:type="dcterms:W3CDTF">2024-02-04T21:37:19Z</dcterms:modified>
</cp:coreProperties>
</file>