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1016-A37A-481C-82A2-8E3406BE5D1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A9C8C-41DF-4DBB-B84C-B811FAE4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6D00-D821-48C4-B0F0-D56253F92BA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C4E1-DF31-49A1-A233-7078BA978DA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6597-A610-4281-B138-BE1D3A73785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E8BD-7B7D-40F7-83C3-4FE4E5A4C6C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0040-3DE5-43D7-970B-23B6FFCB0FC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663-CEC1-43E3-9BFB-69A1E8CA1CB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246FE-DB1B-4925-9251-2D71CF8AC291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4DF9-1A40-4A9E-A42A-757866F3174B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A4C-EA30-410B-94DF-A783696582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7198-DC64-43E7-B966-DC2354E6B8BD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6D6B-AB21-47CD-A3CB-1C959A015BA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E767-EF6A-4AD5-AB3F-2B0C793DF00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8951-193B-4627-B5D7-5642FFCAB6D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E321-57B2-4A2B-BBA9-13B1A650B27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F6F4-58DA-442D-9A30-60489AAEBBD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4EC0-0D77-484B-A458-704DA7ACBF4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4B06-457B-4418-92F5-ECCB76808FE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E3E708-6861-4B6C-B47A-881C8A0FB2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Y8kzbTO1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C3B-58FE-4223-BFD2-873494CFD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Hungry slimes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49DD-A715-4144-B4AD-456215A90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 Marquette</a:t>
            </a:r>
          </a:p>
          <a:p>
            <a:r>
              <a:rPr lang="en-US" dirty="0"/>
              <a:t>Terence King</a:t>
            </a:r>
          </a:p>
          <a:p>
            <a:r>
              <a:rPr lang="en-US" dirty="0"/>
              <a:t>Alexander Brewer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E0930-4C05-40FB-B2FB-BDF84E7D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C3B-58FE-4223-BFD2-873494CF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42" y="346570"/>
            <a:ext cx="8047649" cy="1171838"/>
          </a:xfrm>
        </p:spPr>
        <p:txBody>
          <a:bodyPr>
            <a:normAutofit/>
          </a:bodyPr>
          <a:lstStyle/>
          <a:p>
            <a:r>
              <a:rPr lang="en-US" dirty="0" err="1"/>
              <a:t>Chillenium</a:t>
            </a:r>
            <a:r>
              <a:rPr lang="en-US" dirty="0"/>
              <a:t> 2018 Video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8F41561D-6390-4FE0-8D72-203A6608C4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487" y="2014932"/>
            <a:ext cx="7782185" cy="43774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198F7-9913-402C-8502-6D93818A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1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C3B-58FE-4223-BFD2-873494CF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36227"/>
            <a:ext cx="8001000" cy="931178"/>
          </a:xfrm>
        </p:spPr>
        <p:txBody>
          <a:bodyPr/>
          <a:lstStyle/>
          <a:p>
            <a:r>
              <a:rPr lang="en-US" dirty="0"/>
              <a:t>What was the chill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49DD-A715-4144-B4AD-456215A9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81667"/>
            <a:ext cx="6400800" cy="45751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48 hour competition where teams from schools around the United States gather to compete and to create a functional game.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 370 students participated at Texas A&amp;M 2018 </a:t>
            </a:r>
            <a:r>
              <a:rPr lang="en-US"/>
              <a:t>Chillenium.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game theme is provided at the start of the competition, the theme this year was transformations.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the provided information, teams must devise a game utilizing this theme.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EB06F-0A56-4214-8717-80AB9EF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C3B-58FE-4223-BFD2-873494CF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03339"/>
            <a:ext cx="8001000" cy="822121"/>
          </a:xfrm>
        </p:spPr>
        <p:txBody>
          <a:bodyPr>
            <a:normAutofit fontScale="90000"/>
          </a:bodyPr>
          <a:lstStyle/>
          <a:p>
            <a:r>
              <a:rPr lang="en-US" dirty="0"/>
              <a:t>Our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49DD-A715-4144-B4AD-456215A9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481667"/>
            <a:ext cx="6400800" cy="4872994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Coming up with a game centering around the theme provided to 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Brainstorming unique mechanics that will allow us to stand out against the competition.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Reaffirming our ideals about the game and the theme within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a prototype.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Debugging prototype.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another prototype.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Guess what was next? More 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run through of the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Submission to judges.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1A107-C260-4396-8F1A-20E55273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C3B-58FE-4223-BFD2-873494CF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85226"/>
            <a:ext cx="8001000" cy="855677"/>
          </a:xfrm>
        </p:spPr>
        <p:txBody>
          <a:bodyPr/>
          <a:lstStyle/>
          <a:p>
            <a:r>
              <a:rPr lang="en-US" dirty="0"/>
              <a:t>Our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49DD-A715-4144-B4AD-456215A9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140903"/>
            <a:ext cx="6400800" cy="50753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Determining how to create distinctive mechanics for our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attempt at tying 3 programmers’ work into one project, was a challenge.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Building a fully physics based 2D game required an excessive amount of research and time investment.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Pacing ourselves within the 48 hour period and creating/meeting milestones was a unique challenge.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Overcoming our handicap of being new to the Unreal Engine, demanded… (finish later)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427F-EC7B-406C-95F2-E6B073B6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2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C3B-58FE-4223-BFD2-873494CF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99" y="360727"/>
            <a:ext cx="8001000" cy="897622"/>
          </a:xfrm>
        </p:spPr>
        <p:txBody>
          <a:bodyPr/>
          <a:lstStyle/>
          <a:p>
            <a:r>
              <a:rPr lang="en-US" dirty="0"/>
              <a:t>The end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449DD-A715-4144-B4AD-456215A9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599" y="1359017"/>
            <a:ext cx="6543413" cy="44321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programmers, we now have a better understanding of the Unreal Engine, and how it functions behind the scenes.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team has the ability to research data, and create a product under a time sensitive, high pressure situation, while sleep deprived.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better comprehension of the trials and ordeals that come with making a game in a professional setting.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 the experience was invaluable, not only to our growth as programmers, but to our understanding of the industry.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095C-CDBE-4949-8D56-5776B4D3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7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9D3D-A36C-4001-9930-9868F15F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19" y="393896"/>
            <a:ext cx="8534400" cy="1507067"/>
          </a:xfrm>
        </p:spPr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EFAE-56C8-4E10-B452-B1452642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19" y="1900963"/>
            <a:ext cx="8534400" cy="32738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special shout out to our teachers </a:t>
            </a:r>
            <a:r>
              <a:rPr lang="en-US" dirty="0" err="1"/>
              <a:t>Levent</a:t>
            </a:r>
            <a:r>
              <a:rPr lang="en-US" dirty="0"/>
              <a:t> and Mari for attending the event with us, and their dedicated assistance through our troubles and overall experience.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Thank you HCC for allowing us to borrow your equipment, and giving us the opportunity to be on the same playing level as the other teams.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ABE65-6611-41DA-A10E-0F662296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530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395</Words>
  <Application>Microsoft Office PowerPoint</Application>
  <PresentationFormat>Widescreen</PresentationFormat>
  <Paragraphs>47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Slice</vt:lpstr>
      <vt:lpstr>Hungry slimes</vt:lpstr>
      <vt:lpstr>Chillenium 2018 Video</vt:lpstr>
      <vt:lpstr>What was the chill</vt:lpstr>
      <vt:lpstr>Our journey</vt:lpstr>
      <vt:lpstr>Our trials</vt:lpstr>
      <vt:lpstr>The end result</vt:lpstr>
      <vt:lpstr>In 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slimes</dc:title>
  <dc:creator>Leo Marquette</dc:creator>
  <cp:lastModifiedBy>Leo Marquette</cp:lastModifiedBy>
  <cp:revision>6</cp:revision>
  <dcterms:created xsi:type="dcterms:W3CDTF">2018-11-30T00:57:58Z</dcterms:created>
  <dcterms:modified xsi:type="dcterms:W3CDTF">2018-11-30T01:40:49Z</dcterms:modified>
</cp:coreProperties>
</file>