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Bookings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Room Price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Occupancy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Efficiency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Booking Success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Booking Success Break Down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Room Class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Property Wise Avg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Room Night Occupancy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Cancellation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 Show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Daily Room Utilization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Booking Platform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Day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Property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Bookings Per Platform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Cancellations Per Class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Bookings Per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Room Utilization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 Show Bookings Per Property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Guest 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Service Quality Score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Guest Rating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Ratings,Experience &amp; Guest Patterns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Guest Satisfaction By Property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Property-wise Length of Stay Trends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327ca56-38db-42ba-970a-4bf945c1a9d6?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3ff501755204ef9" /><Relationship Type="http://schemas.openxmlformats.org/officeDocument/2006/relationships/slideLayout" Target="/ppt/slideLayouts/slideLayout8.xml" Id="Rf61db93903ae42eb" /><Relationship Type="http://schemas.openxmlformats.org/officeDocument/2006/relationships/hyperlink" Target="https://app.powerbi.com/groups/me/reports/2327ca56-38db-42ba-970a-4bf945c1a9d6/?pbi_source=PowerPoint" TargetMode="External" Id="RelId0" /><Relationship Type="http://schemas.openxmlformats.org/officeDocument/2006/relationships/image" Target="/ppt/media/image4.png" Id="imgId102378294"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a2dce0dc032942ba" /><Relationship Type="http://schemas.openxmlformats.org/officeDocument/2006/relationships/slideLayout" Target="/ppt/slideLayouts/slideLayout8.xml" Id="R31aef59b63174354" /><Relationship Type="http://schemas.openxmlformats.org/officeDocument/2006/relationships/hyperlink" Target="https://app.powerbi.com/groups/me/reports/2327ca56-38db-42ba-970a-4bf945c1a9d6/?pbi_source=PowerPoint" TargetMode="External" Id="RelId1" /><Relationship Type="http://schemas.openxmlformats.org/officeDocument/2006/relationships/image" Target="/ppt/media/image5.png" Id="imgId102378295"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8f93bd1e69a142b3" /><Relationship Type="http://schemas.openxmlformats.org/officeDocument/2006/relationships/slideLayout" Target="/ppt/slideLayouts/slideLayout8.xml" Id="R7fad49e60db44dff" /><Relationship Type="http://schemas.openxmlformats.org/officeDocument/2006/relationships/hyperlink" Target="https://app.powerbi.com/groups/me/reports/2327ca56-38db-42ba-970a-4bf945c1a9d6/?pbi_source=PowerPoint" TargetMode="External" Id="RelId2" /><Relationship Type="http://schemas.openxmlformats.org/officeDocument/2006/relationships/image" Target="/ppt/media/image6.png" Id="imgId102378296"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52b9aed587e944ed" /><Relationship Type="http://schemas.openxmlformats.org/officeDocument/2006/relationships/slideLayout" Target="/ppt/slideLayouts/slideLayout8.xml" Id="Rd17dbb557fa24989" /><Relationship Type="http://schemas.openxmlformats.org/officeDocument/2006/relationships/hyperlink" Target="https://app.powerbi.com/groups/me/reports/2327ca56-38db-42ba-970a-4bf945c1a9d6/?pbi_source=PowerPoint" TargetMode="External" Id="RelId3" /><Relationship Type="http://schemas.openxmlformats.org/officeDocument/2006/relationships/image" Target="/ppt/media/image7.png" Id="imgId10237829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Hospitality_Dashboard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2/18/2025 5:13:41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2/18/2025 5:08:22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textbox ,image ,textbox ,image ,textbox ,image ,textbox ,actionButton ,actionButton ,actionButton ,shape ,shape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0237829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Main Page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Total Revenue ,Total Bookings ,Avg Room Price ,slicer ,slicer ,slicer ,slicer ,slicer ,Occupancy Rate ,Revenue Efficiency ,Booking Success  ,Booking Success Break Down ,Revenue By Room Class ,Property Wise Avg Revenue ,Revenue By City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0237829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Revenue Analytics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extbox ,shape ,shape ,shape ,shape ,  Room Night Occupancy ,Cancellation Rate ,No Show Rate ,Daily Room Utilization ,Booking Platform ,Day Type ,City ,Property ,Bookings Per Platform ,Cancellations Per Class ,Bookings Per Category ,Room Utilization By City ,No Show Bookings Per Property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0237829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Booking Analytics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extbox ,Average Rating ,Total Guest Count , Service Quality Score ,Guest Rating Distribution ,Ratings,Experience &amp; Guest Patterns ,Guest Satisfaction By Property ,Property-wise Length of Stay Trends ,imag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0237829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Guest Experience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