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Redes Neuronales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76692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Grupo 3 - Raptor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Soncini, De Lucca, Marzoratti, Fraga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Funciones de activación</a:t>
            </a:r>
          </a:p>
        </p:txBody>
      </p:sp>
      <p:pic>
        <p:nvPicPr>
          <p:cNvPr descr="mapa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150" y="1017725"/>
            <a:ext cx="6355699" cy="391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Comparación de distintas optimizaciones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Sin optimizaciones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Sólo con eta adaptativo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Sólo con momentum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Combinando ambos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Utilización de transformación lineal en la salida</a:t>
            </a:r>
          </a:p>
        </p:txBody>
      </p:sp>
      <p:pic>
        <p:nvPicPr>
          <p:cNvPr descr="mapa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75" y="1822475"/>
            <a:ext cx="4097024" cy="248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a2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2475"/>
            <a:ext cx="4097025" cy="24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</a:t>
            </a:r>
          </a:p>
        </p:txBody>
      </p:sp>
      <p:pic>
        <p:nvPicPr>
          <p:cNvPr descr="Untitled.png" id="156" name="Shape 156"/>
          <p:cNvPicPr preferRelativeResize="0"/>
          <p:nvPr/>
        </p:nvPicPr>
        <p:blipFill rotWithShape="1">
          <a:blip r:embed="rId3">
            <a:alphaModFix/>
          </a:blip>
          <a:srcRect b="4471" l="4968" r="4196" t="14661"/>
          <a:stretch/>
        </p:blipFill>
        <p:spPr>
          <a:xfrm>
            <a:off x="5216975" y="1910450"/>
            <a:ext cx="3260600" cy="215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2.png" id="157" name="Shape 157"/>
          <p:cNvPicPr preferRelativeResize="0"/>
          <p:nvPr/>
        </p:nvPicPr>
        <p:blipFill rotWithShape="1">
          <a:blip r:embed="rId4">
            <a:alphaModFix/>
          </a:blip>
          <a:srcRect b="2744" l="3213" r="2553" t="4232"/>
          <a:stretch/>
        </p:blipFill>
        <p:spPr>
          <a:xfrm>
            <a:off x="798475" y="1625725"/>
            <a:ext cx="3581223" cy="2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Modelar un terreno para un videojuego aprendiendo el mismo con una red neuronal.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s"/>
              <a:t>Realizar un análisis de diversas arquitecturas de una red utilizando </a:t>
            </a:r>
            <a:r>
              <a:rPr i="1" lang="es"/>
              <a:t>backpropagation.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7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Creación del perceptrón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multilayer_perceptron_learn()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Recibe: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Los valores y los output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La arquitectura de la red (cantidad de neuronas, cantidad de capas ocultas)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La función de activación requerida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Condición de corte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Devuelve: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Error </a:t>
            </a:r>
            <a:r>
              <a:rPr lang="es"/>
              <a:t>cuadrático</a:t>
            </a:r>
            <a:r>
              <a:rPr lang="es"/>
              <a:t> medio por iteración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Pesos del </a:t>
            </a:r>
            <a:r>
              <a:rPr lang="es"/>
              <a:t>perceptrón</a:t>
            </a:r>
            <a:r>
              <a:rPr lang="es"/>
              <a:t> entrenado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78" name="Shape 78"/>
          <p:cNvSpPr/>
          <p:nvPr/>
        </p:nvSpPr>
        <p:spPr>
          <a:xfrm>
            <a:off x="1350200" y="1506275"/>
            <a:ext cx="477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08275" y="2746225"/>
            <a:ext cx="477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882900" y="2746225"/>
            <a:ext cx="477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957525" y="2746225"/>
            <a:ext cx="477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47200" y="4087225"/>
            <a:ext cx="477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360500" y="1506275"/>
            <a:ext cx="477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>
            <a:stCxn id="78" idx="4"/>
            <a:endCxn id="80" idx="0"/>
          </p:cNvCxnSpPr>
          <p:nvPr/>
        </p:nvCxnSpPr>
        <p:spPr>
          <a:xfrm>
            <a:off x="1589000" y="1983875"/>
            <a:ext cx="5328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78" idx="4"/>
            <a:endCxn id="81" idx="0"/>
          </p:cNvCxnSpPr>
          <p:nvPr/>
        </p:nvCxnSpPr>
        <p:spPr>
          <a:xfrm>
            <a:off x="1589000" y="1983875"/>
            <a:ext cx="16074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78" idx="4"/>
            <a:endCxn id="79" idx="0"/>
          </p:cNvCxnSpPr>
          <p:nvPr/>
        </p:nvCxnSpPr>
        <p:spPr>
          <a:xfrm flipH="1">
            <a:off x="1047200" y="1983875"/>
            <a:ext cx="5418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83" idx="4"/>
            <a:endCxn id="79" idx="0"/>
          </p:cNvCxnSpPr>
          <p:nvPr/>
        </p:nvCxnSpPr>
        <p:spPr>
          <a:xfrm flipH="1">
            <a:off x="1047100" y="1983875"/>
            <a:ext cx="15522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3" idx="4"/>
            <a:endCxn id="80" idx="0"/>
          </p:cNvCxnSpPr>
          <p:nvPr/>
        </p:nvCxnSpPr>
        <p:spPr>
          <a:xfrm flipH="1">
            <a:off x="2121700" y="1983875"/>
            <a:ext cx="4776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3" idx="4"/>
            <a:endCxn id="81" idx="0"/>
          </p:cNvCxnSpPr>
          <p:nvPr/>
        </p:nvCxnSpPr>
        <p:spPr>
          <a:xfrm>
            <a:off x="2599300" y="1983875"/>
            <a:ext cx="59700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stCxn id="79" idx="4"/>
            <a:endCxn id="82" idx="0"/>
          </p:cNvCxnSpPr>
          <p:nvPr/>
        </p:nvCxnSpPr>
        <p:spPr>
          <a:xfrm>
            <a:off x="1047075" y="3223825"/>
            <a:ext cx="11388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80" idx="4"/>
            <a:endCxn id="82" idx="0"/>
          </p:cNvCxnSpPr>
          <p:nvPr/>
        </p:nvCxnSpPr>
        <p:spPr>
          <a:xfrm>
            <a:off x="2121700" y="3223825"/>
            <a:ext cx="642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81" idx="4"/>
            <a:endCxn id="82" idx="0"/>
          </p:cNvCxnSpPr>
          <p:nvPr/>
        </p:nvCxnSpPr>
        <p:spPr>
          <a:xfrm flipH="1">
            <a:off x="2185925" y="3223825"/>
            <a:ext cx="10104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4105600" y="2626825"/>
            <a:ext cx="4914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multilayer_perceptron_learn(entries, output, [2,3,1])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27800" y="203902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957525" y="203902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328462" y="212167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42650" y="181857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341075" y="212167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02400" y="331572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47075" y="3389200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686600" y="3554525"/>
            <a:ext cx="42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Decisiones y objetivos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No separar la base de conocimiento en puntos de testeo y de entrenamiento.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Tener la mayor precisión posible para la respuesta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s"/>
              <a:t>Consecuencia:</a:t>
            </a:r>
            <a:r>
              <a:rPr lang="es"/>
              <a:t> La red generaliza pero no nos preocupamos por ello.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Optimizaciones a backpropagation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Eta adaptativo → Adaptar </a:t>
            </a:r>
            <a:r>
              <a:rPr lang="es"/>
              <a:t>dinámicamente la velocidad de aprendizaje.</a:t>
            </a: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		 → Evitar que la red aprenda “mal”.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Momentum → Homogeneizar las oscilaciones en el aprendizaje.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Arquitecturas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 rtl="0">
              <a:spcBef>
                <a:spcPts val="0"/>
              </a:spcBef>
              <a:buChar char="+"/>
            </a:pPr>
            <a:r>
              <a:rPr lang="es"/>
              <a:t>Configuración</a:t>
            </a:r>
          </a:p>
          <a:p>
            <a:pPr indent="-228600" lvl="0" marL="914400" rtl="0">
              <a:spcBef>
                <a:spcPts val="0"/>
              </a:spcBef>
              <a:buChar char="+"/>
            </a:pPr>
            <a:r>
              <a:rPr lang="es"/>
              <a:t>Funciones de activación</a:t>
            </a:r>
          </a:p>
          <a:p>
            <a:pPr indent="-228600" lvl="0" marL="914400" rtl="0">
              <a:spcBef>
                <a:spcPts val="0"/>
              </a:spcBef>
              <a:buChar char="+"/>
            </a:pPr>
            <a:r>
              <a:rPr lang="es"/>
              <a:t>Número de neuronas</a:t>
            </a:r>
          </a:p>
          <a:p>
            <a:pPr indent="-228600" lvl="0" marL="914400" rtl="0">
              <a:spcBef>
                <a:spcPts val="0"/>
              </a:spcBef>
              <a:buChar char="+"/>
            </a:pPr>
            <a:r>
              <a:rPr lang="es"/>
              <a:t>Capas ocultas</a:t>
            </a:r>
          </a:p>
          <a:p>
            <a:pPr indent="-228600" lvl="0" marL="914400" rtl="0">
              <a:spcBef>
                <a:spcPts val="0"/>
              </a:spcBef>
              <a:buChar char="+"/>
            </a:pPr>
            <a:r>
              <a:rPr lang="es"/>
              <a:t>Parámetros de inicialización</a:t>
            </a:r>
          </a:p>
          <a:p>
            <a:pPr indent="-228600" lvl="0" marL="914400" rtl="0">
              <a:spcBef>
                <a:spcPts val="0"/>
              </a:spcBef>
              <a:buChar char="+"/>
            </a:pPr>
            <a:r>
              <a:rPr lang="es"/>
              <a:t>Transformaciones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Comparación de distintas topologías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[2 50 1]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[2 100 1]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[2 15 30 1]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b="1" lang="es"/>
              <a:t>[2 45 50 1]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redes de más de 2 capas ocultas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Funciones de activación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Exponencial con B = 1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Tangente hiperbólica con B = 1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Exponencial con B = 15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Tangente hiperbólica con B =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