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6"/>
    <a:srgbClr val="4A6961"/>
    <a:srgbClr val="37493D"/>
    <a:srgbClr val="F0F0F0"/>
    <a:srgbClr val="D9C495"/>
    <a:srgbClr val="FFF9D7"/>
    <a:srgbClr val="CCDEC9"/>
    <a:srgbClr val="FFFFFF"/>
    <a:srgbClr val="A9D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A438-6FA3-0944-B884-34E8ABDF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AFF84-CC33-8A31-A6E4-D7D1BEFD3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8F0A2-3084-6EF2-ED39-332DBDE6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1C08-FDC4-78FC-4CFA-175BCEB8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DCE41-B884-1432-7018-F1F27835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5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4198-3D19-499A-90A7-77796A75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753C0-94BF-B6E4-554A-C6A236AB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FE3CF-AB6F-E1E0-C274-CD08D364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58E72-8650-1A5C-6D38-3561DE8F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1A480-C897-3B7C-140D-D746F4E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182CAA-85A1-82B0-498C-D95E8131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82E5D-3FF0-F0AA-9484-234A22F1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12C7D-0AF2-D1CF-4FE0-23F9B086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7413D-5ED2-69BF-87F7-7C46D20B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5969A-3360-0A35-8F08-279410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1B88-E83E-4D86-8887-28D2B335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296FF-F5A7-A668-DF7B-40D0712D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034C3-0C57-E87F-B34E-86175C2B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ADFA1-8138-6F38-0BC6-0D9FB237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07C9D-4C36-C6EB-B4A6-0740AEF8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4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5C5B-87F9-D389-ACA8-1A53EC5F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41A7-C165-B4A9-17B7-0A20523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17965-8729-3C0E-CF72-3484D6A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E9B40-256E-789F-A95A-0D2CCF28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A70C0-B441-FA8B-BFA6-413F72C3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996C-31FD-445F-2F44-622557B9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5BD7-0DC8-36D8-6713-901A039A5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98C44-EB1F-9521-F48F-5CECA5A0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CAFBB-A0D7-3184-2AE6-F817052E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58DD5-EB0A-074E-CBE7-83C63328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C9342-5C4B-5A06-EDF8-7B50C8EA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005E4-69A4-4CC9-2B8E-4C910389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C24AF-7E2A-5411-E1D4-B3CD21F3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B8D27-C5E0-3997-BC8A-548672C9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DC35E9-B07D-56FA-DF17-B4AF4718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ED9EB-BF13-7110-9B8E-6D32169DB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F4F1F-6198-B18B-D113-CDEAC19D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4120F-4CD7-0F54-D1BD-0EB3B58F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82B95-AC6C-124D-1E4C-C72906FD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EA30-1C46-E89F-F94C-F1810E33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5DBCF-75A4-FA19-763F-49364401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656F2-72DF-5A0D-C9D7-823D396D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B5614-D039-B4CE-68F4-0CCD4170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D4F017-0C38-A0A5-6869-507AA93A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7A261-EFD2-495D-F6BF-8EC7F090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1C5BA-94E2-ABC5-DFF5-52A5E8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409F4-8851-ED5C-4C78-D6EDF2E0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C907D-D655-BC1E-8E11-9F7F881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65F58-AACB-5EB4-D715-3150E785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8E2EC-6135-5BD3-97A0-4DD4637E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9B79E-1ECF-26AF-BBC2-27B6F73C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11972-6B89-8272-E4E9-77FBB005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3F27-FDAA-7DF2-00C4-16CBAA7C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0C430-6967-C21B-7BF4-C26BD4D85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A5B90-55B4-A81C-7512-976F8F11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295DC-D279-CB3E-255D-3DDF32E6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C48A7-D662-39D2-5E18-E966AF88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458BD-2965-76BA-57D7-598C482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08535-AE2B-B916-9E12-B68D3378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20C34-CAA0-4FE7-DB0D-EC83E4F5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529E0-D2E9-2811-1C21-8B0DB2EE6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1557-8160-4C57-A35A-30C92E40014E}" type="datetimeFigureOut">
              <a:rPr lang="zh-CN" altLang="en-US" smtClean="0"/>
              <a:t>2024-02-22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E3100-2095-7564-9E1C-CAE3F8E9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3BE88-E87B-04E8-6870-19D860637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338E-D3A4-4038-845D-FDA99D5DD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BA19E6-17B1-17B5-6441-80640926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69" y="2544417"/>
            <a:ext cx="3856061" cy="6858000"/>
          </a:xfrm>
          <a:prstGeom prst="rect">
            <a:avLst/>
          </a:prstGeom>
          <a:ln>
            <a:solidFill>
              <a:srgbClr val="A9D1B9"/>
            </a:solidFill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57DB8F-E594-836A-455F-BD6584848907}"/>
              </a:ext>
            </a:extLst>
          </p:cNvPr>
          <p:cNvGrpSpPr/>
          <p:nvPr/>
        </p:nvGrpSpPr>
        <p:grpSpPr>
          <a:xfrm>
            <a:off x="0" y="-2037144"/>
            <a:ext cx="8115336" cy="10353293"/>
            <a:chOff x="-6987341" y="849658"/>
            <a:chExt cx="6357369" cy="995188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C2D7048-1F50-8A17-708C-38B31F759A8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87341" y="1070903"/>
              <a:ext cx="5655414" cy="556945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92798D9-C9CC-ECAE-0EB2-795FB01EC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6227908" y="849658"/>
              <a:ext cx="5597936" cy="9951886"/>
            </a:xfrm>
            <a:custGeom>
              <a:avLst/>
              <a:gdLst>
                <a:gd name="connsiteX0" fmla="*/ 192943 w 5597936"/>
                <a:gd name="connsiteY0" fmla="*/ 205041 h 9951886"/>
                <a:gd name="connsiteX1" fmla="*/ 192943 w 5597936"/>
                <a:gd name="connsiteY1" fmla="*/ 846197 h 9951886"/>
                <a:gd name="connsiteX2" fmla="*/ 5421872 w 5597936"/>
                <a:gd name="connsiteY2" fmla="*/ 846197 h 9951886"/>
                <a:gd name="connsiteX3" fmla="*/ 5421872 w 5597936"/>
                <a:gd name="connsiteY3" fmla="*/ 205041 h 9951886"/>
                <a:gd name="connsiteX4" fmla="*/ 0 w 5597936"/>
                <a:gd name="connsiteY4" fmla="*/ 0 h 9951886"/>
                <a:gd name="connsiteX5" fmla="*/ 5597936 w 5597936"/>
                <a:gd name="connsiteY5" fmla="*/ 0 h 9951886"/>
                <a:gd name="connsiteX6" fmla="*/ 5597936 w 5597936"/>
                <a:gd name="connsiteY6" fmla="*/ 9951886 h 9951886"/>
                <a:gd name="connsiteX7" fmla="*/ 0 w 5597936"/>
                <a:gd name="connsiteY7" fmla="*/ 9951886 h 995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7936" h="9951886">
                  <a:moveTo>
                    <a:pt x="192943" y="205041"/>
                  </a:moveTo>
                  <a:lnTo>
                    <a:pt x="192943" y="846197"/>
                  </a:lnTo>
                  <a:lnTo>
                    <a:pt x="5421872" y="846197"/>
                  </a:lnTo>
                  <a:lnTo>
                    <a:pt x="5421872" y="205041"/>
                  </a:lnTo>
                  <a:close/>
                  <a:moveTo>
                    <a:pt x="0" y="0"/>
                  </a:moveTo>
                  <a:lnTo>
                    <a:pt x="5597936" y="0"/>
                  </a:lnTo>
                  <a:lnTo>
                    <a:pt x="5597936" y="9951886"/>
                  </a:lnTo>
                  <a:lnTo>
                    <a:pt x="0" y="9951886"/>
                  </a:lnTo>
                  <a:close/>
                </a:path>
              </a:pathLst>
            </a:custGeom>
            <a:ln>
              <a:noFill/>
            </a:ln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11CBBCD-FDBD-84C6-16EF-3257C4E5D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657"/>
          <a:stretch/>
        </p:blipFill>
        <p:spPr>
          <a:xfrm>
            <a:off x="8259963" y="3613666"/>
            <a:ext cx="3596737" cy="247489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E3615F-8AF3-7992-B6EF-202EA6D82193}"/>
              </a:ext>
            </a:extLst>
          </p:cNvPr>
          <p:cNvSpPr/>
          <p:nvPr/>
        </p:nvSpPr>
        <p:spPr>
          <a:xfrm>
            <a:off x="5538000" y="2979000"/>
            <a:ext cx="1116000" cy="900000"/>
          </a:xfrm>
          <a:prstGeom prst="roundRect">
            <a:avLst/>
          </a:prstGeom>
          <a:solidFill>
            <a:srgbClr val="D9C4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308F7C3-7D2D-9C7E-E118-F1CE2A056C78}"/>
              </a:ext>
            </a:extLst>
          </p:cNvPr>
          <p:cNvSpPr/>
          <p:nvPr/>
        </p:nvSpPr>
        <p:spPr>
          <a:xfrm rot="5400000">
            <a:off x="5543274" y="2979000"/>
            <a:ext cx="1116330" cy="900000"/>
          </a:xfrm>
          <a:prstGeom prst="roundRect">
            <a:avLst/>
          </a:prstGeom>
          <a:solidFill>
            <a:srgbClr val="D9C4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7C366D-8FDC-433E-D765-524FC4C12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432" y="2987624"/>
            <a:ext cx="1188823" cy="1115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37FFF9-5AF2-5229-E7EB-4266979A6C7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514258" y="1572137"/>
            <a:ext cx="1116000" cy="111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23484A-6BA0-66DE-75D8-2AD2791DCBA2}"/>
              </a:ext>
            </a:extLst>
          </p:cNvPr>
          <p:cNvSpPr txBox="1"/>
          <p:nvPr/>
        </p:nvSpPr>
        <p:spPr>
          <a:xfrm>
            <a:off x="4002515" y="3429000"/>
            <a:ext cx="125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提醒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2EE497-9085-55E7-1493-A8B5D84E5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7" y="-4506740"/>
            <a:ext cx="8927708" cy="1587147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C2FFE7-DCD5-5514-E7D7-F11DF06CB628}"/>
              </a:ext>
            </a:extLst>
          </p:cNvPr>
          <p:cNvSpPr/>
          <p:nvPr/>
        </p:nvSpPr>
        <p:spPr>
          <a:xfrm>
            <a:off x="9477829" y="-159657"/>
            <a:ext cx="1335314" cy="1632857"/>
          </a:xfrm>
          <a:prstGeom prst="roundRect">
            <a:avLst/>
          </a:prstGeom>
          <a:solidFill>
            <a:srgbClr val="FAFB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Mixuan Yun</dc:creator>
  <cp:lastModifiedBy>Mixuan Yun</cp:lastModifiedBy>
  <cp:revision>2</cp:revision>
  <dcterms:created xsi:type="dcterms:W3CDTF">2024-02-21T01:05:13Z</dcterms:created>
  <dcterms:modified xsi:type="dcterms:W3CDTF">2024-02-22T15:54:43Z</dcterms:modified>
</cp:coreProperties>
</file>