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54BA40-B8DC-47FD-8CE5-5401115927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2374746-62BF-47C0-B80C-A840512C85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AA1FA2-5552-4511-9FA5-44AE5B665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57743-73E9-4F7C-89D9-647134F7D73F}" type="datetimeFigureOut">
              <a:rPr lang="es-ES" smtClean="0"/>
              <a:t>29/11/2020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0FE8D24-F1D4-4400-BC26-254C78405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7893535-95ED-409E-8F20-0C21479E7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08348-8AFE-41CD-9570-835B23A0841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7914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347F0A-288C-45D5-9FE5-AB92D397C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89183BC-AF13-4B21-BC61-F38ED4927B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6B1F30-C442-4E7E-B4E6-4858961E3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57743-73E9-4F7C-89D9-647134F7D73F}" type="datetimeFigureOut">
              <a:rPr lang="es-ES" smtClean="0"/>
              <a:t>29/11/2020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8813C03-A69C-45C8-8C5A-276662A04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189895E-CD5E-4D3E-9AF0-25BE1F5C0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08348-8AFE-41CD-9570-835B23A0841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9081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092A9E1-BBC3-4D0C-B316-5F1FB238F2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DD833CE-1CF0-4F83-8D00-9890DB29D0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07DA6F9-2AA2-4B8D-97C1-865988363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57743-73E9-4F7C-89D9-647134F7D73F}" type="datetimeFigureOut">
              <a:rPr lang="es-ES" smtClean="0"/>
              <a:t>29/11/2020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89E6EA0-1BB9-4B96-BF79-F6D556A88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0EF2511-13F5-4D1F-BF10-BA5481BA0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08348-8AFE-41CD-9570-835B23A0841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1624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8F20F7-97B7-45F8-ACDB-2F4974A2D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24EF8B-5CE0-4D9E-BD43-FC8922F84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76303A2-CE95-4346-BF2E-12C855D8B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57743-73E9-4F7C-89D9-647134F7D73F}" type="datetimeFigureOut">
              <a:rPr lang="es-ES" smtClean="0"/>
              <a:t>29/11/2020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E144BDC-3905-4AE9-8220-ADC93ECCB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3E5DFBE-FA24-4556-A5A0-A94C4C8D6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08348-8AFE-41CD-9570-835B23A0841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501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727B92-21AF-4FC4-95A1-F74025321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075480B-BFB6-4D28-87FB-4441027A1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F18A67D-ED36-4D74-8335-E843A8BD1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57743-73E9-4F7C-89D9-647134F7D73F}" type="datetimeFigureOut">
              <a:rPr lang="es-ES" smtClean="0"/>
              <a:t>29/11/2020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BCFF182-9778-4ECB-BBB3-E134260D9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11BF113-3087-4701-A996-4C5860EF6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08348-8AFE-41CD-9570-835B23A0841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4774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88EBEC-0C54-4193-8461-12876ECFD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77F9FAE-3582-497D-BDFF-7723AE45AD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C9DBFAE-D2B9-4FD9-962D-98659EFE9F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DC3F805-2B16-4B41-9172-A2941054C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57743-73E9-4F7C-89D9-647134F7D73F}" type="datetimeFigureOut">
              <a:rPr lang="es-ES" smtClean="0"/>
              <a:t>29/11/2020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2893495-4701-4125-BA28-4B9986F4A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1C77858-4323-4CA9-8C4F-4D57FAC0E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08348-8AFE-41CD-9570-835B23A0841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4593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5A48BF-4932-4F02-AF29-591905538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E769AB6-2C0A-4C56-851F-57E494921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ED40822-4823-47FD-B02B-F91F89DC8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52D0B30-1490-4FE7-BAAD-4CFC968D4C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1E05FA9-2E68-492C-A22C-52F80DC72E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3276633-74AD-47C5-BEA8-F72F5D553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57743-73E9-4F7C-89D9-647134F7D73F}" type="datetimeFigureOut">
              <a:rPr lang="es-ES" smtClean="0"/>
              <a:t>29/11/2020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D814C19-0B16-4C48-9EF8-7BE927F49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CC98187-7B58-4EA1-B70D-C47E70EA8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08348-8AFE-41CD-9570-835B23A0841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8945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54BFDC-4D3F-4550-95B1-B8855CB32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D372B94-246B-43AC-AE41-4BE76252E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57743-73E9-4F7C-89D9-647134F7D73F}" type="datetimeFigureOut">
              <a:rPr lang="es-ES" smtClean="0"/>
              <a:t>29/11/2020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9412D76-9515-454C-8C4E-EBEE25B2F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EED552E-09E2-4445-91C6-5FA011EC6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08348-8AFE-41CD-9570-835B23A0841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7322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921D958-81A0-439D-9F83-7E9A1D4C6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57743-73E9-4F7C-89D9-647134F7D73F}" type="datetimeFigureOut">
              <a:rPr lang="es-ES" smtClean="0"/>
              <a:t>29/11/2020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817450B-8889-4D9C-8B95-CF0601F67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3DAB6B8-4C61-4D9B-A8A4-F83D48442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08348-8AFE-41CD-9570-835B23A0841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200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349315-060E-49C0-9B99-A71D45553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DBAE555-D996-4807-ADA4-8251FAA2CC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3F0D45B-91FA-445F-B341-9FE88EC542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08760E7-4863-40D7-9EF1-B5447DDE3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57743-73E9-4F7C-89D9-647134F7D73F}" type="datetimeFigureOut">
              <a:rPr lang="es-ES" smtClean="0"/>
              <a:t>29/11/2020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999BE26-B68C-4800-BD0F-B60D3FC42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1939B0C-29AD-4478-8FF7-F27926488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08348-8AFE-41CD-9570-835B23A0841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3214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E126B4-A64B-4FF3-8FE0-FD183C764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67E57C9-EB90-4937-A649-67A8A98F36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C7887CB-32A7-46B8-8B82-3D2FD42347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0BB2330-D867-4199-9855-C4DAFD46B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57743-73E9-4F7C-89D9-647134F7D73F}" type="datetimeFigureOut">
              <a:rPr lang="es-ES" smtClean="0"/>
              <a:t>29/11/2020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2101F73-F108-4704-8EA5-DCFAC42E2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CF16D3F-93C9-4AEA-AF5F-8A36A118E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08348-8AFE-41CD-9570-835B23A0841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8562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F40479B-E7D7-4F28-8D0F-884D21E8B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8957697-6091-4C27-A502-0831FD744A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925C800-D4C2-4C35-AE33-D21A066154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57743-73E9-4F7C-89D9-647134F7D73F}" type="datetimeFigureOut">
              <a:rPr lang="es-ES" smtClean="0"/>
              <a:t>29/11/2020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1304B9F-4F4E-4B0D-BB75-461D72CF69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3766C11-3B97-43F0-A31E-464FB3B2AD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08348-8AFE-41CD-9570-835B23A0841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300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33276B-EDD1-4625-8909-CEB6FD281F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br>
              <a:rPr lang="en-US" b="1" dirty="0"/>
            </a:br>
            <a:r>
              <a:rPr lang="en-US" b="1" dirty="0"/>
              <a:t>Swiss Fertility and Socioeconomic Indicators Data (1888) Exploration</a:t>
            </a:r>
            <a:br>
              <a:rPr lang="en-US" b="1" dirty="0"/>
            </a:b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B7B552E-C1DE-464D-9830-D1C1785E6A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44945"/>
            <a:ext cx="9144000" cy="1655762"/>
          </a:xfrm>
        </p:spPr>
        <p:txBody>
          <a:bodyPr/>
          <a:lstStyle/>
          <a:p>
            <a:r>
              <a:rPr lang="es-ES" dirty="0"/>
              <a:t>LLUC GABRIEL MATA HIJOSA</a:t>
            </a:r>
          </a:p>
          <a:p>
            <a:r>
              <a:rPr lang="es-ES" dirty="0"/>
              <a:t>29/11/2020</a:t>
            </a:r>
          </a:p>
        </p:txBody>
      </p:sp>
    </p:spTree>
    <p:extLst>
      <p:ext uri="{BB962C8B-B14F-4D97-AF65-F5344CB8AC3E}">
        <p14:creationId xmlns:p14="http://schemas.microsoft.com/office/powerpoint/2010/main" val="42329261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Office PowerPoint</Application>
  <PresentationFormat>Panorámica</PresentationFormat>
  <Paragraphs>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  Swiss Fertility and Socioeconomic Indicators Data (1888) Exploration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Swiss Fertility and Socioeconomic Indicators Data (1888) Exploration </dc:title>
  <dc:creator>lluc mata</dc:creator>
  <cp:lastModifiedBy>lluc mata</cp:lastModifiedBy>
  <cp:revision>1</cp:revision>
  <dcterms:created xsi:type="dcterms:W3CDTF">2020-11-29T04:47:34Z</dcterms:created>
  <dcterms:modified xsi:type="dcterms:W3CDTF">2020-11-29T04:47:44Z</dcterms:modified>
</cp:coreProperties>
</file>