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1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84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84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3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9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25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32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26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9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7C-432E-4D69-AF1C-60ED56ABBCA5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64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3B7C-432E-4D69-AF1C-60ED56ABBCA5}" type="datetimeFigureOut">
              <a:rPr lang="fr-FR" smtClean="0"/>
              <a:t>02/02/2022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57142-4F2D-4B36-9ACE-2E1FF756F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93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228823" y="1299753"/>
            <a:ext cx="9681036" cy="4840518"/>
            <a:chOff x="228823" y="1299753"/>
            <a:chExt cx="9681036" cy="484051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41" y="1299753"/>
              <a:ext cx="4840518" cy="484051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23" y="1299753"/>
              <a:ext cx="4840518" cy="4840518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228823" y="1841863"/>
              <a:ext cx="26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115791" y="1841863"/>
              <a:ext cx="221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B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35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280153" y="137153"/>
            <a:ext cx="6583693" cy="6583693"/>
            <a:chOff x="1280153" y="137153"/>
            <a:chExt cx="6583693" cy="658369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153" y="137153"/>
              <a:ext cx="6583693" cy="658369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828800" y="333632"/>
              <a:ext cx="5653088" cy="282231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5807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467289" y="107014"/>
            <a:ext cx="7631816" cy="6698522"/>
            <a:chOff x="467289" y="107014"/>
            <a:chExt cx="7631816" cy="6698522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196" y="3290186"/>
              <a:ext cx="3773621" cy="351535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5484" y="3264790"/>
              <a:ext cx="3773621" cy="3515350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197" y="153383"/>
              <a:ext cx="3741332" cy="3485272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0" y="107014"/>
              <a:ext cx="3791377" cy="3578010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467289" y="404948"/>
              <a:ext cx="274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a</a:t>
              </a:r>
              <a:endParaRPr lang="fr-FR" sz="2400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307728" y="404948"/>
              <a:ext cx="274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b</a:t>
              </a:r>
              <a:endParaRPr lang="fr-FR" sz="24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509576" y="3407822"/>
              <a:ext cx="274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c</a:t>
              </a:r>
              <a:endParaRPr lang="fr-FR" sz="2400" b="1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00953" y="3407821"/>
              <a:ext cx="274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d</a:t>
              </a:r>
              <a:endParaRPr lang="fr-F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08951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</Words>
  <Application>Microsoft Office PowerPoint</Application>
  <PresentationFormat>Affichage à l'écran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13</cp:revision>
  <dcterms:created xsi:type="dcterms:W3CDTF">2021-12-22T19:01:18Z</dcterms:created>
  <dcterms:modified xsi:type="dcterms:W3CDTF">2022-02-02T16:40:35Z</dcterms:modified>
</cp:coreProperties>
</file>