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180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1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84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84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3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29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25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32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26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31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39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64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3B7C-432E-4D69-AF1C-60ED56ABBCA5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93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228823" y="1299753"/>
            <a:ext cx="9681036" cy="4840518"/>
            <a:chOff x="228823" y="1299753"/>
            <a:chExt cx="9681036" cy="484051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41" y="1299753"/>
              <a:ext cx="4840518" cy="484051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23" y="1299753"/>
              <a:ext cx="4840518" cy="4840518"/>
            </a:xfrm>
            <a:prstGeom prst="rect">
              <a:avLst/>
            </a:prstGeom>
          </p:spPr>
        </p:pic>
        <p:sp>
          <p:nvSpPr>
            <p:cNvPr id="6" name="ZoneTexte 5"/>
            <p:cNvSpPr txBox="1"/>
            <p:nvPr/>
          </p:nvSpPr>
          <p:spPr>
            <a:xfrm>
              <a:off x="228823" y="1841863"/>
              <a:ext cx="267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</a:t>
              </a:r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115791" y="1841863"/>
              <a:ext cx="221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B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32635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280153" y="137153"/>
            <a:ext cx="6583693" cy="6583693"/>
            <a:chOff x="1280153" y="137153"/>
            <a:chExt cx="6583693" cy="658369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153" y="137153"/>
              <a:ext cx="6583693" cy="658369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828800" y="333632"/>
              <a:ext cx="5653088" cy="282231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580726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</Words>
  <Application>Microsoft Office PowerPoint</Application>
  <PresentationFormat>Affichage à l'écran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9</cp:revision>
  <dcterms:created xsi:type="dcterms:W3CDTF">2021-12-22T19:01:18Z</dcterms:created>
  <dcterms:modified xsi:type="dcterms:W3CDTF">2022-01-06T16:59:59Z</dcterms:modified>
</cp:coreProperties>
</file>