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84169" y="167251"/>
            <a:ext cx="8561290" cy="7828622"/>
            <a:chOff x="384169" y="167251"/>
            <a:chExt cx="8561290" cy="7828622"/>
          </a:xfrm>
        </p:grpSpPr>
        <p:grpSp>
          <p:nvGrpSpPr>
            <p:cNvPr id="12" name="Groupe 11"/>
            <p:cNvGrpSpPr/>
            <p:nvPr/>
          </p:nvGrpSpPr>
          <p:grpSpPr>
            <a:xfrm>
              <a:off x="384169" y="167251"/>
              <a:ext cx="8561290" cy="7828622"/>
              <a:chOff x="384169" y="167251"/>
              <a:chExt cx="8561290" cy="7828622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169" y="3612100"/>
                <a:ext cx="4383773" cy="4383773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1686" y="3612099"/>
                <a:ext cx="4383773" cy="4383773"/>
              </a:xfrm>
              <a:prstGeom prst="rect">
                <a:avLst/>
              </a:prstGeom>
            </p:spPr>
          </p:pic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460" y="167251"/>
                <a:ext cx="3960612" cy="3960612"/>
              </a:xfrm>
              <a:prstGeom prst="rect">
                <a:avLst/>
              </a:prstGeom>
            </p:spPr>
          </p:pic>
          <p:sp>
            <p:nvSpPr>
              <p:cNvPr id="8" name="ZoneTexte 7"/>
              <p:cNvSpPr txBox="1"/>
              <p:nvPr/>
            </p:nvSpPr>
            <p:spPr>
              <a:xfrm>
                <a:off x="396843" y="167251"/>
                <a:ext cx="22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</a:t>
                </a:r>
                <a:endParaRPr lang="fr-FR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4559119" y="167251"/>
                <a:ext cx="22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</a:t>
                </a:r>
                <a:endParaRPr lang="fr-FR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396843" y="4074831"/>
                <a:ext cx="22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</a:t>
                </a:r>
                <a:endParaRPr lang="fr-FR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4559119" y="4074831"/>
                <a:ext cx="22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</a:t>
                </a:r>
                <a:endParaRPr lang="fr-FR" dirty="0"/>
              </a:p>
            </p:txBody>
          </p:sp>
        </p:grp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942" y="167251"/>
              <a:ext cx="3960612" cy="3960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5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3</cp:revision>
  <dcterms:created xsi:type="dcterms:W3CDTF">2021-12-22T19:01:18Z</dcterms:created>
  <dcterms:modified xsi:type="dcterms:W3CDTF">2021-12-22T19:09:34Z</dcterms:modified>
</cp:coreProperties>
</file>