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5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3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6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3B7C-432E-4D69-AF1C-60ED56ABBCA5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9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28823" y="1299753"/>
            <a:ext cx="9681036" cy="4840518"/>
            <a:chOff x="228823" y="1299753"/>
            <a:chExt cx="9681036" cy="484051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41" y="1299753"/>
              <a:ext cx="4840518" cy="484051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3" y="1299753"/>
              <a:ext cx="4840518" cy="4840518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228823" y="1841863"/>
              <a:ext cx="26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115791" y="1841863"/>
              <a:ext cx="221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35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280153" y="137153"/>
            <a:ext cx="6583693" cy="6583693"/>
            <a:chOff x="1280153" y="137153"/>
            <a:chExt cx="6583693" cy="658369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153" y="137153"/>
              <a:ext cx="6583693" cy="658369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828800" y="333632"/>
              <a:ext cx="5653088" cy="282231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807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467289" y="107014"/>
            <a:ext cx="7631816" cy="6698522"/>
            <a:chOff x="467289" y="107014"/>
            <a:chExt cx="7631816" cy="669852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96" y="3290186"/>
              <a:ext cx="3773621" cy="351535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484" y="3264790"/>
              <a:ext cx="3773621" cy="3515350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197" y="153383"/>
              <a:ext cx="3741332" cy="3485272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0" y="107014"/>
              <a:ext cx="3791377" cy="3578010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467289" y="404948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a</a:t>
              </a:r>
              <a:endParaRPr lang="fr-FR" sz="24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307728" y="404948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b</a:t>
              </a:r>
              <a:endParaRPr lang="fr-FR" sz="24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09576" y="3407822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c</a:t>
              </a:r>
              <a:endParaRPr lang="fr-FR" sz="2400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00953" y="3407821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d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895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Affichage à l'écran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12</cp:revision>
  <dcterms:created xsi:type="dcterms:W3CDTF">2021-12-22T19:01:18Z</dcterms:created>
  <dcterms:modified xsi:type="dcterms:W3CDTF">2022-01-23T10:57:40Z</dcterms:modified>
</cp:coreProperties>
</file>