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1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84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84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34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29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25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32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26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31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39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64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23B7C-432E-4D69-AF1C-60ED56ABBCA5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93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326572" y="167251"/>
            <a:ext cx="8413669" cy="7716360"/>
            <a:chOff x="326572" y="167251"/>
            <a:chExt cx="8413669" cy="7716360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7942" y="167251"/>
              <a:ext cx="3960612" cy="3960612"/>
            </a:xfrm>
            <a:prstGeom prst="rect">
              <a:avLst/>
            </a:prstGeom>
          </p:spPr>
        </p:pic>
        <p:grpSp>
          <p:nvGrpSpPr>
            <p:cNvPr id="12" name="Groupe 11"/>
            <p:cNvGrpSpPr/>
            <p:nvPr/>
          </p:nvGrpSpPr>
          <p:grpSpPr>
            <a:xfrm>
              <a:off x="326572" y="167251"/>
              <a:ext cx="8413669" cy="7716360"/>
              <a:chOff x="326572" y="167251"/>
              <a:chExt cx="8413669" cy="7716360"/>
            </a:xfrm>
          </p:grpSpPr>
          <p:pic>
            <p:nvPicPr>
              <p:cNvPr id="7" name="Image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511" r="5163"/>
              <a:stretch/>
            </p:blipFill>
            <p:spPr>
              <a:xfrm>
                <a:off x="4693800" y="4065373"/>
                <a:ext cx="4046441" cy="3818238"/>
              </a:xfrm>
              <a:prstGeom prst="rect">
                <a:avLst/>
              </a:prstGeom>
            </p:spPr>
          </p:pic>
          <p:pic>
            <p:nvPicPr>
              <p:cNvPr id="6" name="Image 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612" r="4876"/>
              <a:stretch/>
            </p:blipFill>
            <p:spPr>
              <a:xfrm>
                <a:off x="496432" y="4065373"/>
                <a:ext cx="4063212" cy="3818238"/>
              </a:xfrm>
              <a:prstGeom prst="rect">
                <a:avLst/>
              </a:prstGeom>
            </p:spPr>
          </p:pic>
          <p:pic>
            <p:nvPicPr>
              <p:cNvPr id="4" name="Image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1460" y="218806"/>
                <a:ext cx="3960612" cy="3857502"/>
              </a:xfrm>
              <a:prstGeom prst="rect">
                <a:avLst/>
              </a:prstGeom>
            </p:spPr>
          </p:pic>
          <p:sp>
            <p:nvSpPr>
              <p:cNvPr id="8" name="ZoneTexte 7"/>
              <p:cNvSpPr txBox="1"/>
              <p:nvPr/>
            </p:nvSpPr>
            <p:spPr>
              <a:xfrm>
                <a:off x="396843" y="167251"/>
                <a:ext cx="4522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(a)</a:t>
                </a:r>
                <a:endParaRPr lang="fr-FR" dirty="0"/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>
                <a:off x="326572" y="4074831"/>
                <a:ext cx="522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(c)</a:t>
                </a:r>
                <a:endParaRPr lang="fr-FR" dirty="0"/>
              </a:p>
            </p:txBody>
          </p:sp>
          <p:sp>
            <p:nvSpPr>
              <p:cNvPr id="11" name="ZoneTexte 10"/>
              <p:cNvSpPr txBox="1"/>
              <p:nvPr/>
            </p:nvSpPr>
            <p:spPr>
              <a:xfrm>
                <a:off x="4492947" y="4074831"/>
                <a:ext cx="4674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(d)</a:t>
                </a:r>
                <a:endParaRPr lang="fr-FR" dirty="0"/>
              </a:p>
            </p:txBody>
          </p:sp>
          <p:sp>
            <p:nvSpPr>
              <p:cNvPr id="9" name="ZoneTexte 8"/>
              <p:cNvSpPr txBox="1"/>
              <p:nvPr/>
            </p:nvSpPr>
            <p:spPr>
              <a:xfrm>
                <a:off x="4498328" y="167251"/>
                <a:ext cx="457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(b)</a:t>
                </a:r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356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228823" y="1299753"/>
            <a:ext cx="9681036" cy="4840518"/>
            <a:chOff x="228823" y="1299753"/>
            <a:chExt cx="9681036" cy="4840518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41" y="1299753"/>
              <a:ext cx="4840518" cy="4840518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823" y="1299753"/>
              <a:ext cx="4840518" cy="4840518"/>
            </a:xfrm>
            <a:prstGeom prst="rect">
              <a:avLst/>
            </a:prstGeom>
          </p:spPr>
        </p:pic>
        <p:sp>
          <p:nvSpPr>
            <p:cNvPr id="6" name="ZoneTexte 5"/>
            <p:cNvSpPr txBox="1"/>
            <p:nvPr/>
          </p:nvSpPr>
          <p:spPr>
            <a:xfrm>
              <a:off x="228823" y="1841863"/>
              <a:ext cx="267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A</a:t>
              </a:r>
              <a:endParaRPr lang="fr-FR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5115791" y="1841863"/>
              <a:ext cx="221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B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32635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1280153" y="137153"/>
            <a:ext cx="6583693" cy="6583693"/>
            <a:chOff x="1280153" y="137153"/>
            <a:chExt cx="6583693" cy="6583693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153" y="137153"/>
              <a:ext cx="6583693" cy="6583693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828800" y="333632"/>
              <a:ext cx="5653088" cy="2822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580726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14</Words>
  <Application>Microsoft Office PowerPoint</Application>
  <PresentationFormat>Affichage à l'écran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Laetitia MATHON</dc:creator>
  <cp:lastModifiedBy>Laetitia MATHON</cp:lastModifiedBy>
  <cp:revision>8</cp:revision>
  <dcterms:created xsi:type="dcterms:W3CDTF">2021-12-22T19:01:18Z</dcterms:created>
  <dcterms:modified xsi:type="dcterms:W3CDTF">2022-01-03T16:02:33Z</dcterms:modified>
</cp:coreProperties>
</file>