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0E"/>
    <a:srgbClr val="F37325"/>
    <a:srgbClr val="FFAA01"/>
    <a:srgbClr val="739E26"/>
    <a:srgbClr val="BB495C"/>
    <a:srgbClr val="E8A216"/>
    <a:srgbClr val="87B92D"/>
    <a:srgbClr val="9D672B"/>
    <a:srgbClr val="D9A736"/>
    <a:srgbClr val="AB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5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0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3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9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3382" y="200694"/>
            <a:ext cx="10058400" cy="6466114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48270"/>
              <a:chOff x="2762251" y="1278211"/>
              <a:chExt cx="5965659" cy="4082908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8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8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8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8"/>
                  <a:ext cx="739955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1" y="1278211"/>
                <a:ext cx="1152197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8" y="3450344"/>
                <a:ext cx="1434822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6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00 – 400m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5" y="2114349"/>
                <a:ext cx="1440541" cy="58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8" y="2114349"/>
                <a:ext cx="1440541" cy="58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4" y="4772479"/>
                <a:ext cx="1659791" cy="58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80" y="1652801"/>
                <a:ext cx="724" cy="328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0" y="2408669"/>
                <a:ext cx="752839" cy="660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1" y="3636283"/>
                <a:ext cx="238497" cy="1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7" y="3636283"/>
                <a:ext cx="240961" cy="1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2"/>
                <a:ext cx="2" cy="890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408669"/>
                <a:ext cx="780216" cy="6138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6" y="4398244"/>
                <a:ext cx="1152197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30" y="3336304"/>
                <a:ext cx="1562536" cy="12492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9</cp:revision>
  <dcterms:created xsi:type="dcterms:W3CDTF">2022-04-21T23:59:13Z</dcterms:created>
  <dcterms:modified xsi:type="dcterms:W3CDTF">2022-04-22T05:47:52Z</dcterms:modified>
</cp:coreProperties>
</file>