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0E"/>
    <a:srgbClr val="F37325"/>
    <a:srgbClr val="FFAA01"/>
    <a:srgbClr val="739E26"/>
    <a:srgbClr val="BB495C"/>
    <a:srgbClr val="E8A216"/>
    <a:srgbClr val="87B92D"/>
    <a:srgbClr val="9D672B"/>
    <a:srgbClr val="D9A736"/>
    <a:srgbClr val="AB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7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07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5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6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5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7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12/07/2022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493886" y="0"/>
            <a:ext cx="7677657" cy="8002736"/>
            <a:chOff x="493886" y="0"/>
            <a:chExt cx="7677657" cy="8002736"/>
          </a:xfrm>
        </p:grpSpPr>
        <p:grpSp>
          <p:nvGrpSpPr>
            <p:cNvPr id="74" name="Groupe 73"/>
            <p:cNvGrpSpPr/>
            <p:nvPr/>
          </p:nvGrpSpPr>
          <p:grpSpPr>
            <a:xfrm>
              <a:off x="4945634" y="214181"/>
              <a:ext cx="3225909" cy="2253248"/>
              <a:chOff x="2762251" y="1298747"/>
              <a:chExt cx="5965659" cy="4049424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7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7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7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8"/>
                  <a:ext cx="739955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7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1" y="1298747"/>
                <a:ext cx="1421578" cy="37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37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5" cy="37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00 – 400m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5" y="2114350"/>
                <a:ext cx="1440541" cy="57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9" y="2114350"/>
                <a:ext cx="1440541" cy="57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79"/>
                <a:ext cx="1659791" cy="57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 flipH="1">
                <a:off x="5728703" y="1672947"/>
                <a:ext cx="133968" cy="3087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0" y="2402197"/>
                <a:ext cx="752839" cy="6673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89" y="3636281"/>
                <a:ext cx="238499" cy="11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6" y="3636281"/>
                <a:ext cx="240961" cy="11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2"/>
                <a:ext cx="0" cy="8908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402197"/>
                <a:ext cx="780215" cy="6203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3"/>
                <a:ext cx="1152197" cy="37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31" y="3336304"/>
                <a:ext cx="1562536" cy="12490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86" y="0"/>
              <a:ext cx="4742362" cy="8002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32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11</cp:revision>
  <dcterms:created xsi:type="dcterms:W3CDTF">2022-04-21T23:59:13Z</dcterms:created>
  <dcterms:modified xsi:type="dcterms:W3CDTF">2022-07-12T17:29:04Z</dcterms:modified>
</cp:coreProperties>
</file>