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50E"/>
    <a:srgbClr val="F37325"/>
    <a:srgbClr val="FFAA01"/>
    <a:srgbClr val="739E26"/>
    <a:srgbClr val="BB495C"/>
    <a:srgbClr val="E8A216"/>
    <a:srgbClr val="87B92D"/>
    <a:srgbClr val="9D672B"/>
    <a:srgbClr val="D9A736"/>
    <a:srgbClr val="AB5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09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3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1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6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26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00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71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1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39126-F987-48DB-9EEF-9CD00B9E823D}" type="datetimeFigureOut">
              <a:rPr lang="fr-FR" smtClean="0"/>
              <a:t>20/10/2022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64549-16BE-4325-9815-E798D55C27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12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640037" y="1026474"/>
            <a:ext cx="7543800" cy="4849586"/>
            <a:chOff x="853382" y="225632"/>
            <a:chExt cx="10058400" cy="6466114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82" y="225632"/>
              <a:ext cx="10058400" cy="6466114"/>
            </a:xfrm>
            <a:prstGeom prst="rect">
              <a:avLst/>
            </a:prstGeom>
          </p:spPr>
        </p:pic>
        <p:grpSp>
          <p:nvGrpSpPr>
            <p:cNvPr id="74" name="Groupe 73"/>
            <p:cNvGrpSpPr/>
            <p:nvPr/>
          </p:nvGrpSpPr>
          <p:grpSpPr>
            <a:xfrm>
              <a:off x="6982690" y="3865418"/>
              <a:ext cx="3205885" cy="2379048"/>
              <a:chOff x="2762251" y="1278211"/>
              <a:chExt cx="5965659" cy="4136422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4402818" y="1981654"/>
                <a:ext cx="2651772" cy="2481942"/>
                <a:chOff x="5631543" y="2772229"/>
                <a:chExt cx="2651772" cy="2481942"/>
              </a:xfrm>
            </p:grpSpPr>
            <p:grpSp>
              <p:nvGrpSpPr>
                <p:cNvPr id="29" name="Groupe 28"/>
                <p:cNvGrpSpPr/>
                <p:nvPr/>
              </p:nvGrpSpPr>
              <p:grpSpPr>
                <a:xfrm>
                  <a:off x="5631543" y="2772229"/>
                  <a:ext cx="2651772" cy="2481942"/>
                  <a:chOff x="5631543" y="2772229"/>
                  <a:chExt cx="2651772" cy="2481942"/>
                </a:xfrm>
              </p:grpSpPr>
              <p:sp>
                <p:nvSpPr>
                  <p:cNvPr id="8" name="Ellipse 7"/>
                  <p:cNvSpPr/>
                  <p:nvPr/>
                </p:nvSpPr>
                <p:spPr>
                  <a:xfrm>
                    <a:off x="6109497" y="2772229"/>
                    <a:ext cx="1695863" cy="1654628"/>
                  </a:xfrm>
                  <a:prstGeom prst="ellipse">
                    <a:avLst/>
                  </a:prstGeom>
                  <a:solidFill>
                    <a:srgbClr val="FFFF00">
                      <a:alpha val="9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7" name="Ellipse 6"/>
                  <p:cNvSpPr/>
                  <p:nvPr/>
                </p:nvSpPr>
                <p:spPr>
                  <a:xfrm>
                    <a:off x="6587452" y="3599543"/>
                    <a:ext cx="1695863" cy="1654628"/>
                  </a:xfrm>
                  <a:prstGeom prst="ellipse">
                    <a:avLst/>
                  </a:prstGeom>
                  <a:solidFill>
                    <a:srgbClr val="FF0000">
                      <a:alpha val="55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  <p:sp>
                <p:nvSpPr>
                  <p:cNvPr id="6" name="Ellipse 5"/>
                  <p:cNvSpPr/>
                  <p:nvPr/>
                </p:nvSpPr>
                <p:spPr>
                  <a:xfrm>
                    <a:off x="5631543" y="3599543"/>
                    <a:ext cx="1695863" cy="1654628"/>
                  </a:xfrm>
                  <a:prstGeom prst="ellipse">
                    <a:avLst/>
                  </a:prstGeom>
                  <a:solidFill>
                    <a:schemeClr val="accent5">
                      <a:lumMod val="75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600"/>
                  </a:p>
                </p:txBody>
              </p:sp>
            </p:grpSp>
            <p:sp>
              <p:nvSpPr>
                <p:cNvPr id="24" name="Forme libre 23"/>
                <p:cNvSpPr/>
                <p:nvPr/>
              </p:nvSpPr>
              <p:spPr>
                <a:xfrm>
                  <a:off x="6115001" y="3599543"/>
                  <a:ext cx="1209230" cy="827314"/>
                </a:xfrm>
                <a:custGeom>
                  <a:avLst/>
                  <a:gdLst>
                    <a:gd name="connsiteX0" fmla="*/ 365638 w 1209230"/>
                    <a:gd name="connsiteY0" fmla="*/ 0 h 827314"/>
                    <a:gd name="connsiteX1" fmla="*/ 1209192 w 1209230"/>
                    <a:gd name="connsiteY1" fmla="*/ 742726 h 827314"/>
                    <a:gd name="connsiteX2" fmla="*/ 1209230 w 1209230"/>
                    <a:gd name="connsiteY2" fmla="*/ 743455 h 827314"/>
                    <a:gd name="connsiteX3" fmla="*/ 1173646 w 1209230"/>
                    <a:gd name="connsiteY3" fmla="*/ 762300 h 827314"/>
                    <a:gd name="connsiteX4" fmla="*/ 843592 w 1209230"/>
                    <a:gd name="connsiteY4" fmla="*/ 827314 h 827314"/>
                    <a:gd name="connsiteX5" fmla="*/ 38 w 1209230"/>
                    <a:gd name="connsiteY5" fmla="*/ 84588 h 827314"/>
                    <a:gd name="connsiteX6" fmla="*/ 0 w 1209230"/>
                    <a:gd name="connsiteY6" fmla="*/ 83860 h 827314"/>
                    <a:gd name="connsiteX7" fmla="*/ 35585 w 1209230"/>
                    <a:gd name="connsiteY7" fmla="*/ 65015 h 827314"/>
                    <a:gd name="connsiteX8" fmla="*/ 365638 w 1209230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30" h="827314">
                      <a:moveTo>
                        <a:pt x="365638" y="0"/>
                      </a:moveTo>
                      <a:cubicBezTo>
                        <a:pt x="804670" y="0"/>
                        <a:pt x="1165770" y="325548"/>
                        <a:pt x="1209192" y="742726"/>
                      </a:cubicBezTo>
                      <a:lnTo>
                        <a:pt x="1209230" y="743455"/>
                      </a:lnTo>
                      <a:lnTo>
                        <a:pt x="1173646" y="762300"/>
                      </a:lnTo>
                      <a:cubicBezTo>
                        <a:pt x="1072200" y="804164"/>
                        <a:pt x="960667" y="827314"/>
                        <a:pt x="843592" y="827314"/>
                      </a:cubicBezTo>
                      <a:cubicBezTo>
                        <a:pt x="404561" y="827314"/>
                        <a:pt x="43461" y="501766"/>
                        <a:pt x="38" y="84588"/>
                      </a:cubicBezTo>
                      <a:lnTo>
                        <a:pt x="0" y="83860"/>
                      </a:lnTo>
                      <a:lnTo>
                        <a:pt x="35585" y="65015"/>
                      </a:lnTo>
                      <a:cubicBezTo>
                        <a:pt x="137030" y="23150"/>
                        <a:pt x="248563" y="0"/>
                        <a:pt x="365638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8" name="Forme libre 27"/>
                <p:cNvSpPr/>
                <p:nvPr/>
              </p:nvSpPr>
              <p:spPr>
                <a:xfrm>
                  <a:off x="6587452" y="3743949"/>
                  <a:ext cx="739954" cy="1365817"/>
                </a:xfrm>
                <a:custGeom>
                  <a:avLst/>
                  <a:gdLst>
                    <a:gd name="connsiteX0" fmla="*/ 369978 w 739955"/>
                    <a:gd name="connsiteY0" fmla="*/ 0 h 1365817"/>
                    <a:gd name="connsiteX1" fmla="*/ 491602 w 739955"/>
                    <a:gd name="connsiteY1" fmla="*/ 97909 h 1365817"/>
                    <a:gd name="connsiteX2" fmla="*/ 739955 w 739955"/>
                    <a:gd name="connsiteY2" fmla="*/ 682908 h 1365817"/>
                    <a:gd name="connsiteX3" fmla="*/ 491602 w 739955"/>
                    <a:gd name="connsiteY3" fmla="*/ 1267908 h 1365817"/>
                    <a:gd name="connsiteX4" fmla="*/ 369978 w 739955"/>
                    <a:gd name="connsiteY4" fmla="*/ 1365817 h 1365817"/>
                    <a:gd name="connsiteX5" fmla="*/ 248354 w 739955"/>
                    <a:gd name="connsiteY5" fmla="*/ 1267908 h 1365817"/>
                    <a:gd name="connsiteX6" fmla="*/ 0 w 739955"/>
                    <a:gd name="connsiteY6" fmla="*/ 682908 h 1365817"/>
                    <a:gd name="connsiteX7" fmla="*/ 248354 w 739955"/>
                    <a:gd name="connsiteY7" fmla="*/ 97909 h 1365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9955" h="1365817">
                      <a:moveTo>
                        <a:pt x="369978" y="0"/>
                      </a:moveTo>
                      <a:lnTo>
                        <a:pt x="491602" y="97909"/>
                      </a:lnTo>
                      <a:cubicBezTo>
                        <a:pt x="645047" y="247623"/>
                        <a:pt x="739955" y="454452"/>
                        <a:pt x="739955" y="682908"/>
                      </a:cubicBezTo>
                      <a:cubicBezTo>
                        <a:pt x="739955" y="911365"/>
                        <a:pt x="645047" y="1118193"/>
                        <a:pt x="491602" y="1267908"/>
                      </a:cubicBezTo>
                      <a:lnTo>
                        <a:pt x="369978" y="1365817"/>
                      </a:lnTo>
                      <a:lnTo>
                        <a:pt x="248354" y="1267908"/>
                      </a:lnTo>
                      <a:cubicBezTo>
                        <a:pt x="94908" y="1118193"/>
                        <a:pt x="0" y="911365"/>
                        <a:pt x="0" y="682908"/>
                      </a:cubicBezTo>
                      <a:cubicBezTo>
                        <a:pt x="0" y="454452"/>
                        <a:pt x="94908" y="247623"/>
                        <a:pt x="248354" y="97909"/>
                      </a:cubicBezTo>
                      <a:close/>
                    </a:path>
                  </a:pathLst>
                </a:custGeom>
                <a:solidFill>
                  <a:srgbClr val="FF0000">
                    <a:alpha val="5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6" name="Forme libre 25"/>
                <p:cNvSpPr/>
                <p:nvPr/>
              </p:nvSpPr>
              <p:spPr>
                <a:xfrm>
                  <a:off x="6592956" y="3598272"/>
                  <a:ext cx="1209229" cy="827314"/>
                </a:xfrm>
                <a:custGeom>
                  <a:avLst/>
                  <a:gdLst>
                    <a:gd name="connsiteX0" fmla="*/ 843592 w 1209229"/>
                    <a:gd name="connsiteY0" fmla="*/ 0 h 827314"/>
                    <a:gd name="connsiteX1" fmla="*/ 1173646 w 1209229"/>
                    <a:gd name="connsiteY1" fmla="*/ 65015 h 827314"/>
                    <a:gd name="connsiteX2" fmla="*/ 1209229 w 1209229"/>
                    <a:gd name="connsiteY2" fmla="*/ 83859 h 827314"/>
                    <a:gd name="connsiteX3" fmla="*/ 1209191 w 1209229"/>
                    <a:gd name="connsiteY3" fmla="*/ 84588 h 827314"/>
                    <a:gd name="connsiteX4" fmla="*/ 365637 w 1209229"/>
                    <a:gd name="connsiteY4" fmla="*/ 827314 h 827314"/>
                    <a:gd name="connsiteX5" fmla="*/ 35584 w 1209229"/>
                    <a:gd name="connsiteY5" fmla="*/ 762300 h 827314"/>
                    <a:gd name="connsiteX6" fmla="*/ 0 w 1209229"/>
                    <a:gd name="connsiteY6" fmla="*/ 743455 h 827314"/>
                    <a:gd name="connsiteX7" fmla="*/ 38 w 1209229"/>
                    <a:gd name="connsiteY7" fmla="*/ 742726 h 827314"/>
                    <a:gd name="connsiteX8" fmla="*/ 843592 w 1209229"/>
                    <a:gd name="connsiteY8" fmla="*/ 0 h 82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9229" h="827314">
                      <a:moveTo>
                        <a:pt x="843592" y="0"/>
                      </a:moveTo>
                      <a:cubicBezTo>
                        <a:pt x="960667" y="0"/>
                        <a:pt x="1072200" y="23150"/>
                        <a:pt x="1173646" y="65015"/>
                      </a:cubicBezTo>
                      <a:lnTo>
                        <a:pt x="1209229" y="83859"/>
                      </a:lnTo>
                      <a:lnTo>
                        <a:pt x="1209191" y="84588"/>
                      </a:lnTo>
                      <a:cubicBezTo>
                        <a:pt x="1165769" y="501766"/>
                        <a:pt x="804668" y="827314"/>
                        <a:pt x="365637" y="827314"/>
                      </a:cubicBezTo>
                      <a:cubicBezTo>
                        <a:pt x="248562" y="827314"/>
                        <a:pt x="137029" y="804164"/>
                        <a:pt x="35584" y="762300"/>
                      </a:cubicBezTo>
                      <a:lnTo>
                        <a:pt x="0" y="743455"/>
                      </a:lnTo>
                      <a:lnTo>
                        <a:pt x="38" y="742726"/>
                      </a:lnTo>
                      <a:cubicBezTo>
                        <a:pt x="43461" y="325548"/>
                        <a:pt x="404561" y="0"/>
                        <a:pt x="843592" y="0"/>
                      </a:cubicBezTo>
                      <a:close/>
                    </a:path>
                  </a:pathLst>
                </a:custGeom>
                <a:solidFill>
                  <a:srgbClr val="F2650E">
                    <a:alpha val="8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  <p:sp>
              <p:nvSpPr>
                <p:cNvPr id="22" name="Forme libre 21"/>
                <p:cNvSpPr/>
                <p:nvPr/>
              </p:nvSpPr>
              <p:spPr>
                <a:xfrm>
                  <a:off x="6593147" y="3743948"/>
                  <a:ext cx="727116" cy="681638"/>
                </a:xfrm>
                <a:custGeom>
                  <a:avLst/>
                  <a:gdLst>
                    <a:gd name="connsiteX0" fmla="*/ 367215 w 727116"/>
                    <a:gd name="connsiteY0" fmla="*/ 0 h 681638"/>
                    <a:gd name="connsiteX1" fmla="*/ 487262 w 727116"/>
                    <a:gd name="connsiteY1" fmla="*/ 96639 h 681638"/>
                    <a:gd name="connsiteX2" fmla="*/ 718388 w 727116"/>
                    <a:gd name="connsiteY2" fmla="*/ 514906 h 681638"/>
                    <a:gd name="connsiteX3" fmla="*/ 727116 w 727116"/>
                    <a:gd name="connsiteY3" fmla="*/ 599382 h 681638"/>
                    <a:gd name="connsiteX4" fmla="*/ 676552 w 727116"/>
                    <a:gd name="connsiteY4" fmla="*/ 624253 h 681638"/>
                    <a:gd name="connsiteX5" fmla="*/ 365637 w 727116"/>
                    <a:gd name="connsiteY5" fmla="*/ 681638 h 681638"/>
                    <a:gd name="connsiteX6" fmla="*/ 35584 w 727116"/>
                    <a:gd name="connsiteY6" fmla="*/ 616624 h 681638"/>
                    <a:gd name="connsiteX7" fmla="*/ 0 w 727116"/>
                    <a:gd name="connsiteY7" fmla="*/ 597779 h 681638"/>
                    <a:gd name="connsiteX8" fmla="*/ 38 w 727116"/>
                    <a:gd name="connsiteY8" fmla="*/ 597050 h 681638"/>
                    <a:gd name="connsiteX9" fmla="*/ 273462 w 727116"/>
                    <a:gd name="connsiteY9" fmla="*/ 69245 h 68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7116" h="681638">
                      <a:moveTo>
                        <a:pt x="367215" y="0"/>
                      </a:moveTo>
                      <a:lnTo>
                        <a:pt x="487262" y="96639"/>
                      </a:lnTo>
                      <a:cubicBezTo>
                        <a:pt x="602346" y="208925"/>
                        <a:pt x="684503" y="353337"/>
                        <a:pt x="718388" y="514906"/>
                      </a:cubicBezTo>
                      <a:lnTo>
                        <a:pt x="727116" y="599382"/>
                      </a:lnTo>
                      <a:lnTo>
                        <a:pt x="676552" y="624253"/>
                      </a:lnTo>
                      <a:cubicBezTo>
                        <a:pt x="580282" y="661292"/>
                        <a:pt x="475395" y="681638"/>
                        <a:pt x="365637" y="681638"/>
                      </a:cubicBezTo>
                      <a:cubicBezTo>
                        <a:pt x="248562" y="681638"/>
                        <a:pt x="137029" y="658488"/>
                        <a:pt x="35584" y="616624"/>
                      </a:cubicBezTo>
                      <a:lnTo>
                        <a:pt x="0" y="597779"/>
                      </a:lnTo>
                      <a:lnTo>
                        <a:pt x="38" y="597050"/>
                      </a:lnTo>
                      <a:cubicBezTo>
                        <a:pt x="21750" y="388461"/>
                        <a:pt x="122880" y="202780"/>
                        <a:pt x="273462" y="69245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600"/>
                </a:p>
              </p:txBody>
            </p:sp>
          </p:grpSp>
          <p:sp>
            <p:nvSpPr>
              <p:cNvPr id="31" name="ZoneTexte 30"/>
              <p:cNvSpPr txBox="1"/>
              <p:nvPr/>
            </p:nvSpPr>
            <p:spPr>
              <a:xfrm>
                <a:off x="5151880" y="1278211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</a:t>
                </a: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7293089" y="3450344"/>
                <a:ext cx="1434821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400 – 600m</a:t>
                </a: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2762251" y="3450344"/>
                <a:ext cx="1399607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</a:t>
                </a: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2924616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200 – 400m</a:t>
                </a: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7056917" y="2114348"/>
                <a:ext cx="1440540" cy="856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0 – 200m &amp; 400 – 600m</a:t>
                </a: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4898083" y="4772480"/>
                <a:ext cx="1659790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200 – 400m &amp; 400 – 600m</a:t>
                </a:r>
              </a:p>
            </p:txBody>
          </p:sp>
          <p:cxnSp>
            <p:nvCxnSpPr>
              <p:cNvPr id="38" name="Connecteur droit 37"/>
              <p:cNvCxnSpPr>
                <a:stCxn id="31" idx="2"/>
                <a:endCxn id="8" idx="0"/>
              </p:cNvCxnSpPr>
              <p:nvPr/>
            </p:nvCxnSpPr>
            <p:spPr>
              <a:xfrm>
                <a:off x="5727978" y="1920364"/>
                <a:ext cx="727" cy="612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/>
              <p:cNvCxnSpPr>
                <a:stCxn id="35" idx="1"/>
              </p:cNvCxnSpPr>
              <p:nvPr/>
            </p:nvCxnSpPr>
            <p:spPr>
              <a:xfrm flipH="1">
                <a:off x="6304081" y="2542450"/>
                <a:ext cx="752836" cy="5271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/>
              <p:cNvCxnSpPr>
                <a:stCxn id="32" idx="1"/>
                <a:endCxn id="7" idx="6"/>
              </p:cNvCxnSpPr>
              <p:nvPr/>
            </p:nvCxnSpPr>
            <p:spPr>
              <a:xfrm flipH="1" flipV="1">
                <a:off x="7054590" y="3636282"/>
                <a:ext cx="238498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/>
              <p:cNvCxnSpPr>
                <a:stCxn id="33" idx="3"/>
                <a:endCxn id="6" idx="2"/>
              </p:cNvCxnSpPr>
              <p:nvPr/>
            </p:nvCxnSpPr>
            <p:spPr>
              <a:xfrm flipV="1">
                <a:off x="4161858" y="3636282"/>
                <a:ext cx="240960" cy="1351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/>
              <p:cNvCxnSpPr>
                <a:endCxn id="36" idx="0"/>
              </p:cNvCxnSpPr>
              <p:nvPr/>
            </p:nvCxnSpPr>
            <p:spPr>
              <a:xfrm>
                <a:off x="5727978" y="3881611"/>
                <a:ext cx="0" cy="890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>
                <a:stCxn id="34" idx="3"/>
              </p:cNvCxnSpPr>
              <p:nvPr/>
            </p:nvCxnSpPr>
            <p:spPr>
              <a:xfrm>
                <a:off x="4365156" y="2542450"/>
                <a:ext cx="780216" cy="48009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7345267" y="4398245"/>
                <a:ext cx="1152196" cy="64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fr-FR" sz="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endParaRPr lang="fr-FR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0" name="Connecteur droit 69"/>
              <p:cNvCxnSpPr>
                <a:endCxn id="69" idx="1"/>
              </p:cNvCxnSpPr>
              <p:nvPr/>
            </p:nvCxnSpPr>
            <p:spPr>
              <a:xfrm>
                <a:off x="5782729" y="3336305"/>
                <a:ext cx="1562538" cy="13830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046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329184" y="223114"/>
            <a:ext cx="5062118" cy="7983841"/>
            <a:chOff x="329184" y="223114"/>
            <a:chExt cx="5062118" cy="798384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84" y="223114"/>
              <a:ext cx="5062118" cy="632764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0284" y="6634795"/>
              <a:ext cx="2219917" cy="15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77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117440" y="-2336454"/>
            <a:ext cx="8923428" cy="9338147"/>
            <a:chOff x="117440" y="-2336454"/>
            <a:chExt cx="8923428" cy="9338147"/>
          </a:xfrm>
        </p:grpSpPr>
        <p:grpSp>
          <p:nvGrpSpPr>
            <p:cNvPr id="13" name="Groupe 12"/>
            <p:cNvGrpSpPr/>
            <p:nvPr/>
          </p:nvGrpSpPr>
          <p:grpSpPr>
            <a:xfrm>
              <a:off x="117440" y="-2336454"/>
              <a:ext cx="8923428" cy="9338147"/>
              <a:chOff x="117440" y="-2336454"/>
              <a:chExt cx="8923428" cy="9338147"/>
            </a:xfrm>
          </p:grpSpPr>
          <p:pic>
            <p:nvPicPr>
              <p:cNvPr id="2" name="Image 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450" b="23470"/>
              <a:stretch/>
            </p:blipFill>
            <p:spPr>
              <a:xfrm>
                <a:off x="453123" y="-2336454"/>
                <a:ext cx="8445345" cy="5496167"/>
              </a:xfrm>
              <a:prstGeom prst="rect">
                <a:avLst/>
              </a:prstGeom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440" y="3109155"/>
                <a:ext cx="4704915" cy="3528687"/>
              </a:xfrm>
              <a:prstGeom prst="rect">
                <a:avLst/>
              </a:prstGeom>
            </p:spPr>
          </p:pic>
          <p:pic>
            <p:nvPicPr>
              <p:cNvPr id="10" name="Image 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36869" y="3109155"/>
                <a:ext cx="4703999" cy="3528000"/>
              </a:xfrm>
              <a:prstGeom prst="rect">
                <a:avLst/>
              </a:prstGeom>
            </p:spPr>
          </p:pic>
          <p:pic>
            <p:nvPicPr>
              <p:cNvPr id="11" name="Image 10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92" t="1281" r="7292" b="2245"/>
              <a:stretch/>
            </p:blipFill>
            <p:spPr>
              <a:xfrm>
                <a:off x="6057900" y="-1846765"/>
                <a:ext cx="2724150" cy="15016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2" name="Image 1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1" t="79866" r="12413" b="12781"/>
              <a:stretch/>
            </p:blipFill>
            <p:spPr>
              <a:xfrm>
                <a:off x="2530989" y="6531046"/>
                <a:ext cx="4289612" cy="470647"/>
              </a:xfrm>
              <a:prstGeom prst="rect">
                <a:avLst/>
              </a:prstGeom>
            </p:spPr>
          </p:pic>
        </p:grpSp>
        <p:sp>
          <p:nvSpPr>
            <p:cNvPr id="14" name="ZoneTexte 13"/>
            <p:cNvSpPr txBox="1"/>
            <p:nvPr/>
          </p:nvSpPr>
          <p:spPr>
            <a:xfrm>
              <a:off x="1250575" y="-941294"/>
              <a:ext cx="153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Chesterfield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510552" y="0"/>
              <a:ext cx="85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Bellona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3487269" y="-1595718"/>
              <a:ext cx="15329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D’Entrecasteaux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4678937" y="632013"/>
              <a:ext cx="874700" cy="31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Nouméa</a:t>
              </a:r>
              <a:endParaRPr lang="fr-FR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7044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36</Words>
  <Application>Microsoft Office PowerPoint</Application>
  <PresentationFormat>Affichage à l'écran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19</cp:revision>
  <dcterms:created xsi:type="dcterms:W3CDTF">2022-04-21T23:59:13Z</dcterms:created>
  <dcterms:modified xsi:type="dcterms:W3CDTF">2022-10-20T12:37:04Z</dcterms:modified>
</cp:coreProperties>
</file>