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DCFE-3C5C-4A16-9349-2C09639F18FA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E1F24-EFBD-4AD0-A632-4527DC3D176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168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57E1-7C6E-47E4-8D21-5689A5DAC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65EA1-84FF-4696-873E-F5F0FE5F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01F9-2925-4C6A-8275-EB6C273E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8CB5-1725-4C0D-9A2B-2ECAF6E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15BE9-5A0D-49A9-A5A3-DB7440F4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09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FB75-21F8-4AFD-8518-735570EF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469ED-8776-49B9-BA1C-C0375CE6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2DCB5-8999-49EB-B261-4668B714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8A10-1E9D-4782-99C0-0FDB76E5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60B8B-9855-4F15-9FAF-09B108FC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29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DD099-7CEB-4462-BB43-25BDB8996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B6486-F7E9-4927-8517-31A99B66C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AF01-5E4F-4CAF-BFD3-2EE552BC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01EF-B7CF-4263-9490-C5104EF1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9AFF-A19A-4DEE-B111-87A0C7D3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41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5765-49AD-4E07-8A01-4B555C38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BFE0-77EE-44E8-9F6D-9D65458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80A5-1188-4F61-BAFD-5CC5B3D4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07CA-DE9A-4372-946D-DB5B8B7B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7A5C-25A9-42C1-805C-EC5E136D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42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73CD-41DB-446C-BC69-5F911825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F2D97-59D7-4EEE-9F85-AD942329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87CD-AA63-4AAE-A3DB-B661B486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C75C-6C8A-44ED-9EEA-ADDF57FC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44C0-BA27-4AE4-893E-79E1A914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846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FE4E-A462-4DC6-8C48-96D0F212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C01A-4C66-4C4B-9F9D-8576DF52E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B891E-885B-4B5F-AA3C-6C62A4268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59B26-CE30-4CC6-8BA2-3E96FEA5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91456-C49C-4DC9-81BD-23C51465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B112D-3921-4EFC-984A-DF3CC5B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661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D57E-A12D-48AA-95F5-6B2D739A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3DACB-97E7-4D1C-8BDA-2DB45051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808C-88A0-409C-BD08-4FAFD36C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B2A0-B662-4859-8D00-26136049B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0D129-D7EB-400E-8244-15AD4343C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74CBF-37BE-48F3-B560-250B73A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67BE1-0FB0-45A8-BE1B-9E9858D7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9A22B-33E8-4DA0-B0BB-619E7127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1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7C7-CD4B-4225-9254-9178E2A7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F5914-C59A-403D-A87E-59EB4A58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9C8D3-AC78-4F49-9D51-2BC8EA17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1BDE1-AEA9-41FC-97DC-4F73F22E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485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734D1-5FFF-4D54-8B75-05EDC162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FC4A1-AD53-4A9E-9048-7D65FB70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834B3-A6C3-45BD-B8C4-079159E8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72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423-6C94-42A2-B408-A52DCD4B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AC5E-B823-469C-B05E-2B6EDA56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6FEAE-4E5F-467D-B42C-A124209E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BDF17-63BC-4AD0-B1AD-FE163321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8C23-32A0-4BD7-AE02-5F61ECAF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74515-9F19-485E-9105-33953F9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81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704E-8876-4154-856C-714DA967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91121-A8F2-4319-9BB1-C79674D22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CCE9A-1071-49B8-A87E-E99C00395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CE0A6-E215-4194-A1EC-7A37394C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F43A-8EAD-446B-8F1E-6D7B10D6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854B-E645-45AF-AD4D-5458CF28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93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E04D3-21EC-4E30-B73C-442C7FD8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6D7F-FD8C-475F-B59B-6AB94537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DC37-FA14-493C-8230-8EB0AE3F6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33DD-2734-4530-A4AD-934DB1850353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EDC4-1A43-4F2D-9334-BEC9FE77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0353-27CF-4D4E-B937-4982429E5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4FA7-95A8-4740-832A-D84E4225A03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36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47228593-1B08-4ED5-8636-974005508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7" r="-3" b="19450"/>
          <a:stretch/>
        </p:blipFill>
        <p:spPr>
          <a:xfrm>
            <a:off x="321730" y="575758"/>
            <a:ext cx="5728548" cy="3079194"/>
          </a:xfrm>
          <a:prstGeom prst="rect">
            <a:avLst/>
          </a:prstGeom>
        </p:spPr>
      </p:pic>
      <p:pic>
        <p:nvPicPr>
          <p:cNvPr id="9" name="Picture 8" descr="A large building&#10;&#10;Description automatically generated">
            <a:extLst>
              <a:ext uri="{FF2B5EF4-FFF2-40B4-BE49-F238E27FC236}">
                <a16:creationId xmlns:a16="http://schemas.microsoft.com/office/drawing/2014/main" id="{F8AA1592-714D-4DF3-9C1F-3B1427E5CE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5" r="-3" b="4993"/>
          <a:stretch/>
        </p:blipFill>
        <p:spPr>
          <a:xfrm>
            <a:off x="321730" y="3743184"/>
            <a:ext cx="5728548" cy="3047107"/>
          </a:xfrm>
          <a:prstGeom prst="rect">
            <a:avLst/>
          </a:prstGeom>
        </p:spPr>
      </p:pic>
      <p:pic>
        <p:nvPicPr>
          <p:cNvPr id="7" name="Picture 6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9456455B-4F84-4591-9667-2650137B6E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6" r="7352" b="1"/>
          <a:stretch/>
        </p:blipFill>
        <p:spPr>
          <a:xfrm>
            <a:off x="6141723" y="575758"/>
            <a:ext cx="5728547" cy="6214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B683C-1AE0-4135-964E-4595F1CBDF99}"/>
              </a:ext>
            </a:extLst>
          </p:cNvPr>
          <p:cNvSpPr txBox="1"/>
          <p:nvPr/>
        </p:nvSpPr>
        <p:spPr>
          <a:xfrm>
            <a:off x="4821291" y="34847"/>
            <a:ext cx="238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Reference Images</a:t>
            </a:r>
          </a:p>
        </p:txBody>
      </p:sp>
    </p:spTree>
    <p:extLst>
      <p:ext uri="{BB962C8B-B14F-4D97-AF65-F5344CB8AC3E}">
        <p14:creationId xmlns:p14="http://schemas.microsoft.com/office/powerpoint/2010/main" val="376039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60F615-2E9C-4121-9373-1E8260F1D93A}"/>
              </a:ext>
            </a:extLst>
          </p:cNvPr>
          <p:cNvSpPr txBox="1"/>
          <p:nvPr/>
        </p:nvSpPr>
        <p:spPr>
          <a:xfrm>
            <a:off x="5230744" y="135515"/>
            <a:ext cx="1730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Storyboards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38160-18E2-41A1-A900-5A8977A0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80" y="732695"/>
            <a:ext cx="10749240" cy="61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FA1E82-5E3D-416C-9C48-6E15B114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9" y="0"/>
            <a:ext cx="11908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2C919-8EFC-4937-A57D-97802F59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3" y="0"/>
            <a:ext cx="1202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33E2EF-4C73-4379-8047-866B4A7A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" y="0"/>
            <a:ext cx="12153014" cy="6858000"/>
          </a:xfrm>
          <a:prstGeom prst="rect">
            <a:avLst/>
          </a:prstGeom>
        </p:spPr>
      </p:pic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69CC3CA5-FEC7-4A60-BC63-84BCF8247E08}"/>
              </a:ext>
            </a:extLst>
          </p:cNvPr>
          <p:cNvSpPr/>
          <p:nvPr/>
        </p:nvSpPr>
        <p:spPr>
          <a:xfrm rot="10800000">
            <a:off x="2891729" y="1783599"/>
            <a:ext cx="2529555" cy="26602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6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9FD16-53DB-41B1-83A1-7BA806F5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4" y="0"/>
            <a:ext cx="12074592" cy="68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8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Vitoria</dc:creator>
  <cp:lastModifiedBy>Luis Vitoria</cp:lastModifiedBy>
  <cp:revision>2</cp:revision>
  <dcterms:created xsi:type="dcterms:W3CDTF">2018-11-06T23:13:32Z</dcterms:created>
  <dcterms:modified xsi:type="dcterms:W3CDTF">2018-11-06T23:25:15Z</dcterms:modified>
</cp:coreProperties>
</file>