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F70CF-01BF-51A6-1351-BEDC523E1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A430D-97A2-ED0A-DA6C-08F8BAF5C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FF621-389C-FB91-1A1E-AA6E82AD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F98AD-04AD-4185-E8EF-D8EEDCE1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4A8EE-223B-2B27-D4E2-EFB8AE0C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34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B6B54-973E-288C-4E3D-F31C0894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965485-1FB8-B49B-D724-C68D2F3F6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A5269-7632-8FDA-8352-87510CA0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DF946-EDB0-54BA-902E-84C94E26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35F63-F47F-0279-4FE8-E141029A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ED81B1-0DFC-0E5B-5325-8441F6879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5780D4-12BD-25E7-7A36-C61428D8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9565F-496E-B1AF-CC84-A0D13935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DE867-B4BF-2507-7AA8-2584084C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1E154-9DDC-A9FD-3B2B-D5FF2C28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7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F1C82-B2DE-E2C0-273B-6CFA2441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A2175-A9C0-476F-3108-5A114014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AA18-69E6-40E4-836E-6433AA53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D6E68-517B-BA69-6092-AFD6AE66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1C191-2919-AB35-A78D-9016D8A8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94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BA3ED-0FB2-FAD2-B095-F8206B2F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8B542E-BF03-6582-CBD4-FF45E5DF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4552F-F33C-7194-F2F8-4F6EFF2C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FA8A3-D4C0-A94A-630C-809BD67D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A9BE8-AA45-28E4-3182-7273C750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69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1493C-C3E9-A7E3-24A0-7CE4A178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835B6-A21C-AA65-6060-2D4FF090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35BD4D-3272-D996-502D-DAB0C14AD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31764A-49C0-B8D4-4296-C51FDC1E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E931EB-8B17-0723-C8A9-CEE5AC32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B9CFD-592E-022F-4B3A-7F5CB7D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06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019FF-3354-B44C-1433-1DCC81BD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8F733-6769-7DC3-95F8-BF53EA75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3C339F-6C1F-5568-8AED-ACEC98A0C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16E59E-75D2-57F5-98EE-387017B9F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B22417-DF66-E261-AF7D-7D020700B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C10293-0755-A0DD-A1CF-F0D45849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0511C-F147-9E1A-6F85-0F79AB11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77758D-C8F0-0D98-FF61-37E675F0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67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0CFE-D783-0578-7551-72E1BA9E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C14F1D-BEF4-F00B-5292-366FAC17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3254F2-5E20-4ADD-2D70-FC14FA3D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11F5E6-2823-889E-E15D-ED7ACFDC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7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1F8A7E-8BCD-2F2B-BE63-3BAF0EBC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1F449D-3AE1-4E1A-FC09-B4215636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F0D6A2-7D70-8795-728E-7A0E899C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91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D159D-DA09-FC61-FA13-73A13E9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06C6D-ECC6-274E-8DDB-0C695013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ED29B5-6C75-1B38-59EB-D78C81593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A29692-246D-3C8D-CB12-F7DA62D6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792856-B1E6-087D-1299-AB833FB2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EB3E0E-C375-788A-5D56-65EB1C08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2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89814-C983-2216-D801-5EDDA702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6601BC-097D-A8BD-345C-91C85F8E1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B5867-29D7-327B-DECA-E3DBD11F6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39098F-6086-2FFB-0FDA-46EF3D5C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0E95D-F0A0-7954-CBC3-C2881E1E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AA9DE-A872-794B-900B-20308A9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4F35AD-8D88-6728-A688-A7B303A5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ADE106-3C23-5447-D032-1596BF87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64AF5-2BA3-6835-CF64-2631E13B4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5999F-04E1-4936-A41E-D3AC6368FB8A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6DE71-AD29-6BCC-03EA-A0B9CC875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897FC-5A61-41B9-075C-3E33DB2B6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9EB86-2CA9-4692-BB73-34152F6972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185B3C-1F59-AA87-7A44-76E3CF4C35C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5859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6B810DD-84E5-981A-73EB-8525338F41B4}"/>
              </a:ext>
            </a:extLst>
          </p:cNvPr>
          <p:cNvSpPr txBox="1"/>
          <p:nvPr/>
        </p:nvSpPr>
        <p:spPr>
          <a:xfrm>
            <a:off x="3046828" y="2525543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Analisando dados de um Dashboard de Vendas no Power BI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6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ED497-1454-21DE-7A7F-AE5D83CEE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Analisando dados de um Dashboard de Vendas no Power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C8237-C33F-7631-FDD5-B4F99F1A3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A9C2EE6A-8EF5-589C-01CB-FCB911574E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A9C2EE6A-8EF5-589C-01CB-FCB911574E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1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8A95333-2C75-DEAC-1EB5-BDF18C558B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8A95333-2C75-DEAC-1EB5-BDF18C558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8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609894E4-3331-7B90-4E6D-500D127BBF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609894E4-3331-7B90-4E6D-500D127BBF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4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14869A92-9E06-4B0F-9937-20DCD639578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0843D0EB-79FA-472B-BAD1-FEC773264CDB&quot;"/>
    <we:property name="embedUrl" value="&quot;/reportEmbed?reportId=788c06d1-d81f-41ef-84aa-017bb6b2c100&amp;config=eyJjbHVzdGVyVXJsIjoiaHR0cHM6Ly9XQUJJLUJSQVpJTC1TT1VUSC1yZWRpcmVjdC5hbmFseXNpcy53aW5kb3dzLm5ldCIsImVtYmVkRmVhdHVyZXMiOnsidXNhZ2VNZXRyaWNzVk5leHQiOnRydWV9fQ%3D%3D&amp;disableSensitivityBanner=true&quot;"/>
    <we:property name="bookmark" value="&quot;H4sIAAAAAAAAA+1YbW/bOAz+K4E+uwe/x+m3Lm2x4opDsQw9HIZioC3a0aDYPlnuNVfkv4+S7K5Ju7YrunUY9iGATNHkQ/IhLeWacdG1EtZ/wQrZPjupuSiAN2oSMI/VTpjEeRxjhFE5S7AIpzNIkHabVoum7tj+NdOgKtTnoutBGksk/HDhMZDyDCrzVILs0GMtqq6pQYr/0SnTllY9bjyGV61sFBiTCw0ajdlLUqdnghD8EZFHKLS4xAUW2kmTIALM+DTjcRmlMRbxLCW1zilYZPeqGNPW/bypNYia3BiZjz5SrEEQ+n6ZTYMZ/Yy8FFIPKvn66KpVFB3FvG5NcuaEtWoUZU0yG4XCzoG+ZvNG9iu7OtqSL5peFfgOS7tVa6HXZKkUNdSFMEnZUELOVEPpsju05H2hrXjZ/DdXSE452/c33g2OA35Jb5N0F8RBVSmsQA+PR98F4WQBEp30uK+H+vh38V6QpBN1JYf6fynFexdGK3C+BKUNv/JPVEiTdnqpURzVm7XN/KFQIwVCbwf4q0a7uRg5SsqfbrFwIImD//KsuNiYrTIIY8jKPIkB42KGIQf/N32fhNDUc3JGWcCdogbPoDCQ7s/P4YdCfl0eZ2EUpVmSlBhGnJc+ZNEvwOOXAvEPgvqJO+mpHwLvh1ZugdUK6/sq92g3F7LviHbIHZZvaexgt7Ffnogmjz/C48C61xoM3otH4kbNNA3yCJMAYj8N4iRNc548Omq+2mBvBSpQxXJ9ipco70K92b+7NQI8ByXcGdiG9cxwh8P8jTG2lYFDc7o2arfwDOt/ewETjhMOGpypIRR2UDfP6R4YcrWQ9KFRg9Lt7mErpKuDWVRI53BjgjLdOrQCuy/V2F6dj1cD+noeq2ZlXxviNh5uUnPa0GAxIb+HXOLH2QwzDKJwLwrDci8ufH+PTkvpXhaFSVqWYTYrp/S6g+8bvv+9pO4feE23o3F8nuxwsXs69cfaEtAdcrosk9NzkL29RZHNU6FdYq6dmPRCP4hPjaahsfmZdzqU4xy4k8JO04DVC1uqhdUzUrTMvteDvbCZjrf2nz7ifv0eMKkuoFgiP7ZsPHQX6BONK8cBwW3GC3J2wt0QXrUEoxtH8vj0p6hNFxkHpf72af0cZt/LN4+9E9VSf4UJI9fswNz+t8BsMcePhGPilzgt/BDiaRjlQRHaNDw0HTRe6by52v6cDp62JJ8BvjXW0acQAAA=&quot;"/>
    <we:property name="datasetId" value="&quot;3b455683-e11f-4ebf-8a63-d79c777af1a7&quot;"/>
    <we:property name="pageName" value="&quot;513ae8d78d4f364ec496&quot;"/>
    <we:property name="reportUrl" value="&quot;/groups/me/reports/788c06d1-d81f-41ef-84aa-017bb6b2c100/513ae8d78d4f364ec496&quot;"/>
    <we:property name="reportName" value="&quot;Analisando dados de um Dashboard de Vendas no Power BI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YbW/bOAz+K4E/uwe/x+m3LG1xRbutaIYeDodioC3a0aDYPlnuNSvy34+S7K5JszUreusw3IcAMkWJD8mHlJQ7h/G2EbB6B0t0Dp3TivEcWC1HvuM6lRW+ef/+7O308uzju+nbYxLXjeJ11TqHd44CWaK64m0HQm9Bwr+uXQeEuIBSfxUgWnSdBmVbVyD4Z7TKNKVkh2vXwdtG1BL0lnMFCvW2N6RO32Tb/y0ki5ArfoNzzJWVxn4ImLJxyqIiTCLMo0lCaq1VMMh2quitjflZXSngFZnRMg89jKPM9wPPK9KxP6GflhdcqF4lWx3fNpK8I59XjY7KjLCWtaRwCcd4IbG1oO+cWS26pRkdb8jndSdzvMTCTFWKqxXtVPAKqpzroKwpIBeypnCZGRqyLldGvKj/mUkko8w59NbuPY4pu6HVJN0GMS1LiSWo/vP4P0E4moNAKz3pqj4/3mO81yRpeVWKPv9fUvHButFwnC1AKs2v7BMlUoedFtWSoXyzMpE/4nKgQOBuAX9Vb9fXA0dJ+dMDFvYksfBfnhXXaz1V+EEEaZHFEWCUTzBg4P1P370Q6nyOLigKuJVU/xkUBtL9+Tn8LZdfl8dpEIZJGscFBiFjhQdp+Avw+KVA/Ikgf+JK2vcgcH9o5uZYLrHalbknqzkXXUu0Q2axfE9h+9uF/fJE1HH8ERZ71r1WY3Bf3BPbasaJn4UY+xB5iR/FSZKx+MlW89UC+52jBJkvVud4g+Ix1Pv5x1MDwCuQ3N6BjVvPdLe/xd9v5mxE4EjfrrXaAzz9+O+Ow4jhiIECu1XvijOt6udUD/Sxmgs6aGSv9LB6nCXS00EPSqR7uN6CIt1YtBzbL9nYHF0NTwM6PU9kvTTLer+1hfvQnNfUWLTLHyAT+HEywRT9MDgIg6A4iHLPO6DbUnKQhkGcFEWQTooxLbfwPc33PxZU/T2v6Vk0tM/TLS62+1N/yC0B3SKnjTIZvQLRmVcU7XnOlQ3MnRWTXuD50bnW1DTWP72mRTH0gUchbBU1WDU3qZobPS1Fw+ydFsyDTVe82X//Fvfr14AOdQ75AtmJYeORfTmfKlxaDnBmIp6TsVNmm/CyIRjt0JKHrzNe6SrSBgr1/d36OczeyTfXueTlQn2FCQPXTMPc/JtATzmWHzHD2CtwnHsBROMgzPw8MGH4VndQeKuy+nbzOO0t7WoRdafaBnK8gAp3kJzoDBVD9gS19R8O5ujUYDiFbk/9vtL+BS976sgsEQAA&quot;"/>
    <we:property name="isFiltersActionButtonVisible" value="true"/>
    <we:property name="isVisualContainerHeaderHidden" value="false"/>
    <we:property name="reportEmbeddedTime" value="&quot;2024-07-01T18:15:08.634Z&quot;"/>
    <we:property name="creatorTenantId" value="&quot;5b6f6241-9a57-4be4-8e50-1dfa72e79a57&quot;"/>
    <we:property name="creatorUserId" value="&quot;1003200035ABC236&quot;"/>
    <we:property name="creatorSessionId" value="&quot;b955b591-ce41-4c45-a2ca-86585a780e81&quot;"/>
    <we:property name="artifactViewState" value="&quot;liv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6BB623E-89E2-4F55-8833-FECFB1E1934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0843D0EB-79FA-472B-BAD1-FEC773264CDB&quot;"/>
    <we:property name="embedUrl" value="&quot;/reportEmbed?reportId=788c06d1-d81f-41ef-84aa-017bb6b2c100&amp;config=eyJjbHVzdGVyVXJsIjoiaHR0cHM6Ly9XQUJJLUJSQVpJTC1TT1VUSC1yZWRpcmVjdC5hbmFseXNpcy53aW5kb3dzLm5ldCIsImVtYmVkRmVhdHVyZXMiOnsidXNhZ2VNZXRyaWNzVk5leHQiOnRydWV9fQ%3D%3D&amp;disableSensitivityBanner=true&quot;"/>
    <we:property name="bookmark" value="&quot;H4sIAAAAAAAAA+VXS27bMBC9isG1UehjSVZ2qZOiBdoiqNtsiiyG5NBhwIguRbl2g1yo1+jFOpSUNB8nDoIAcVKtxDej4bzHGZI6Y1LXcwOrz3CKbId9qKQWIK0bxGzIqg6Uo2wUZXGUFDIfoeIcZEJWO/faVjXbOWMe3Az9oa4bMCESgd+PhgyMOYBZGCkwNQ7ZHF1tKzD6F3bOZPKuwfMhw+XcWAch5NSDxxB2Qe40phTiNynNCMLrBU5R+A4FFY25GseKp2OV5lxmUJJb3Tm0ma11CaHb6Se28qArmiZgUTbOSnJQhUCuRMyRpwFX2vjeha/2l3NH7Ijzah7E2ZULqARK1lJwWHcZn7Hd2czhDHw/3L9mnFjTnK7Bp7ZxAr+gak2V135Fcyhd0Rw6yHVOUh04S0K2lsEUDHbou6bqdYnC8Nj+nDgkIWUAjgipdTUzve7/JPja0RDgAgXLT0i8QJU+sE6ie7tq2e5pdyF7MryR9LMyJWoE8SSPEzWCNBdpilEZiUJt+dJ9q7SvB1Nr5P+wfPex7ZawTBORxSqmRRwVaQJxVmx799Gr0n7z8g0v850QNLOO9lhzK+Wnympim8q7FXtEGc01To7B+a0upbtUPz+6OCHI4+TKGdCL3qX/9CpT9ZIpiVUeiXGkyiij80MWYly8xPKN7yvfO/N9r9GBE8erj7hAczu1S/tt00VCh+B0d/y3NB5Jr7/HXAZj1xjvhYtFcLuST//+o9EwkDiQ4KEL1VNhu5Vd00sP6+nXrMunP7/rx2wywjQ1tQTKro7Xbjib+/g1K9tX3Osm2ZdPt3tynimAoii4zIscSxnj5vvb8x6mD9gVX9gvwAP6cqsuAnf/EjznRSCDVJU8h7hQsRilYyxKGULdq73Hped2eV3u9rmB/AX+ROMHsQ8AAA==&quot;"/>
    <we:property name="datasetId" value="&quot;3b455683-e11f-4ebf-8a63-d79c777af1a7&quot;"/>
    <we:property name="pageName" value="&quot;af08bf81fb38f36bd5a9&quot;"/>
    <we:property name="reportUrl" value="&quot;/groups/me/reports/788c06d1-d81f-41ef-84aa-017bb6b2c100/af08bf81fb38f36bd5a9&quot;"/>
    <we:property name="reportName" value="&quot;Analisando dados de um Dashboard de Vendas no Power BI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VXbU/bMBD+K5U/V1PSkKbdt1KYNvEquvFlQtPFPhcjY2eO09Gh/qH9jf2xnZPAYBSoEBKF9Uvtu8vdPY/v/HLJhCoLDfN9OEf2nn0yQnEQ1nVi1mWmEW4eHOzsjY52vu2P9rZJbAuvrCnZ+0vmwU3RH6uyAh1ckPDrSZeB1ocwDTMJusQuK9CV1oBWP7ExJpV3FS66DC8KbR0ElxMPHoPbGZnTnGLH7xKKCNyrGU6Q+0YKMhrkchDLPBnIpJ+LFIZkVjYGdWZLTYLrOvzYGg/KUJggi9JBOiQDmXHMJY9zzJMgl0r71iSfb18UjtAR5nkRWBmJGRiOgtUQHJZNxpdsNJ06nIJvp9u3lGOrq/Ml8omtHMcjlLXKeOXnFEMqQzFUoGtBVB06S0TWms4ENDbSD5VpeYnC9NT+GDskIkUQnJCkVGaqW97/UvC5gcHBBQg2PyPyAlT6wDqBbnNeo91S7or2XvefpF8UKUEjUd7rxz25AUmfJwlGw4hncs2X7otRvuxMrBb/w/I9hLZZwmHS42ksY1rEjSzpQZxm6959NJTKP7583et8xySaWkebq76T8nNlNbaV8W7OnlBGhcLxKTi/1qV0H+uLk6sTgizObpwBLelN+s/PMlUvqXqx7Ed8EMlhlNL5ITI+yF5j+cYPle+9+X5U6MDx0/kuzlDfTe1af1d1ldAxONUc/zWMJ8JrLzDXztgtxFvhYhHMbuTTjr9XCjoCOwI8NK5aKGxk7JJeWq2n3zIve79/lU/ZZLiuSmoJFE0dL91wHu/jt8xsW3FvG2RbPs3umeepBMiyLBf9rI9DEePj97eXPUxX2BVf2RNghb5cq4vA/U+Cl7wIpJDIYd6HOJMx30gGmA1FcPUg9x4vfG4vbtNd/25K2DnSOzsMbOXLAjgegsEaTdEkpLC2ozIEI1C0Yxf+dxUtbhP6GHRVR6WnN6tjUDIq17iifQN18Qf7ENQqNhAAAA==&quot;"/>
    <we:property name="isFiltersActionButtonVisible" value="true"/>
    <we:property name="isVisualContainerHeaderHidden" value="false"/>
    <we:property name="reportEmbeddedTime" value="&quot;2024-07-01T18:15:51.235Z&quot;"/>
    <we:property name="creatorTenantId" value="&quot;5b6f6241-9a57-4be4-8e50-1dfa72e79a57&quot;"/>
    <we:property name="creatorUserId" value="&quot;1003200035ABC236&quot;"/>
    <we:property name="creatorSessionId" value="&quot;9d1841a9-eab0-4502-83de-21c4277b8b52&quot;"/>
    <we:property name="artifactViewState" value="&quot;liv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4742FD8-4457-4765-B8D9-DB1DB3FAAAB7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0843D0EB-79FA-472B-BAD1-FEC773264CDB&quot;"/>
    <we:property name="embedUrl" value="&quot;/reportEmbed?reportId=788c06d1-d81f-41ef-84aa-017bb6b2c100&amp;config=eyJjbHVzdGVyVXJsIjoiaHR0cHM6Ly9XQUJJLUJSQVpJTC1TT1VUSC1yZWRpcmVjdC5hbmFseXNpcy53aW5kb3dzLm5ldCIsImVtYmVkRmVhdHVyZXMiOnsidXNhZ2VNZXRyaWNzVk5leHQiOnRydWV9fQ%3D%3D&amp;disableSensitivityBanner=true&quot;"/>
    <we:property name="bookmark" value="&quot;H4sIAAAAAAAAA+2VTW+cMBCG/8rKZ1RhIMDmltKt1EsVlbaXag8DHogjr42M2Yau+O8dw+ajaaTtoU0/1Bt+Z5h5Z/wgDkzIvlMwvoUdsnP2RgtZgzB2xVnA9CJGXKRJzHkK2TqqcV2l64SipnPS6J6dH5gD26L7KPsBlK9E4qdtwECpS2j9qQHVY8A6tL3RoOQXXJIp5OyAU8DwplPGgi9ZOnDoy+4pnc5kgb+IqSPUTu6xxNotalUneZyH0PC8CiFPgMeC0volYXb2ZIovPbcvjHYgNbXxWop1JDCL1lEVgQCexRh5vZHKHVOqcXPTWZqOZh47v5yCvLbG0tYUm6ew2C+mD6wwatjNT5tv9NIMtsZ32Mwh7aQbqVIjNeha+qVMtJBLa2hdc6Qwg3Z2nOUr87mwSE1pjHAK7nxciD29jeI7Exdta7EFdzxufonDVQkKF/X1oI/3E/65fj9o6fpVaZQ47XlLSi91q47M3uPzfhllB53/HKpr4s5TMt2SSg2vH7B4RGWc8fn5bGwnH4orTHgGPM15UkdZXidZ+B/iH3JIj410/xoQsIazOMc441GM4RnmWSZOAvF3XETwrACX2O5QuycAPglEJ7G4AuseU2GsQPtyuf9X0t7+2KLgkdXfuvVp+5z43m/Z4zsT/GBl0/QVIY3b/rIIAAA=&quot;"/>
    <we:property name="datasetId" value="&quot;3b455683-e11f-4ebf-8a63-d79c777af1a7&quot;"/>
    <we:property name="pageName" value="&quot;bc48380af18b0a84a13d&quot;"/>
    <we:property name="reportUrl" value="&quot;/groups/me/reports/788c06d1-d81f-41ef-84aa-017bb6b2c100/bc48380af18b0a84a13d&quot;"/>
    <we:property name="reportName" value="&quot;Analisando dados de um Dashboard de Vendas no Power BI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+2WTU/cMBCG/wryOarysZDAbUm3UkWBFSlcqlU1iSfByGtHjrMlXeW/d5yEbkuRlkNLP9TT2q9nZ17PPFGyZVw0tYTuAtbITthbxUUBXJuDgHlMjeLp5eXZ+fzq7OPF/HxBsq6t0KphJ1tmwVRob0TTgnQpSPyw8hhIuYTK7UqQDXqsRtNoBVJ8xjGYjqxpsfcY3tdSG3ApMwsWXdoNhdOeagevIqoIhRUbzLCwo5oXsyRKfCiDJPchmUEQcQprxoDB2ZMhLvVQPtXKglBUxmlHWIQc4/A4zEPgEMQRhk4vhbRTSN4t7mtDt6M7d7XrSkpeK22oXZINtzDYjKa3LNWyXQ+rxXd6pltT4BWWw5GywnaUqRQKVCFcU3pqyNJoatdwkupWWdMN8q3+lBqkonQNv/e++pjzDf0b+Q8m5lVlsAI7bRe/xOFBBhJH9U2rpvn4f67fayVsc5Bpyfd7XpHSCFXJidkdPu/Hq6yhdo9DfkfcOUr6B1Kp4N03LE6odAM+P5+NVe+OohxnQQzBURLMijBOilns/4f4WQ5pWQr7rwEBx3AYJRjFQRihf4hJHPO9QPwdg/BeFOAMqzUq+wTAe4GoBaa3YOxjKrThaE7H+b8W5uHFFnqPrP7Wrverl8R312WH70DwrmVsjfSh4Ra6tU0NBS5B4VC/HlMIHOKIAFAc+bQ27vedIN7H4dyAbN1c3LcHG2rQuEQu8Znxk7kvDon7EzcJAAA=&quot;"/>
    <we:property name="isFiltersActionButtonVisible" value="true"/>
    <we:property name="isVisualContainerHeaderHidden" value="false"/>
    <we:property name="reportEmbeddedTime" value="&quot;2024-07-01T18:16:10.418Z&quot;"/>
    <we:property name="creatorTenantId" value="&quot;5b6f6241-9a57-4be4-8e50-1dfa72e79a57&quot;"/>
    <we:property name="creatorUserId" value="&quot;1003200035ABC236&quot;"/>
    <we:property name="creatorSessionId" value="&quot;192fe3c6-e795-445e-a750-f11613e328fc&quot;"/>
    <we:property name="artifactViewState" value="&quot;liv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Trebuchet MS</vt:lpstr>
      <vt:lpstr>Tema do Office</vt:lpstr>
      <vt:lpstr>Apresentação do PowerPoint</vt:lpstr>
      <vt:lpstr>Analisando dados de um Dashboard de Vendas no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Mattos Baptista - PrestServ</dc:creator>
  <cp:lastModifiedBy>Leonardo Mattos Baptista - PrestServ</cp:lastModifiedBy>
  <cp:revision>1</cp:revision>
  <dcterms:created xsi:type="dcterms:W3CDTF">2024-07-01T18:14:46Z</dcterms:created>
  <dcterms:modified xsi:type="dcterms:W3CDTF">2024-07-01T18:18:39Z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2024-07-01T18:18:39Z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ad0528d4-b41b-43e4-bc1e-0efdc75095a4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