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type="screen16x9" cy="6858000" cx="12192000"/>
  <p:notesSz cx="6858000" cy="9144000"/>
  <p:defaultTextStyle>
    <a:defPPr>
      <a:defRPr lang="pt-PT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64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6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6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62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pt-PT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pt-PT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8B08-D4AF-4AE2-9C1E-CB4F0F68FAA6}" type="datetimeFigureOut">
              <a:rPr lang="pt-PT" smtClean="0"/>
              <a:t>28/11/2020</a:t>
            </a:fld>
            <a:endParaRPr lang="pt-PT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2B1D-13E0-4BAE-A9BA-BA28F25C5DCB}" type="slidenum">
              <a:rPr lang="pt-PT" smtClean="0"/>
              <a:t>‹#›</a:t>
            </a:fld>
            <a:endParaRPr lang="pt-PT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304 Not Modified</a:t>
            </a:r>
            <a:endParaRPr dirty="0" lang="pt-PT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 err="1"/>
              <a:t>Verical</a:t>
            </a:r>
            <a:r>
              <a:rPr dirty="0" lang="en-US"/>
              <a:t>: </a:t>
            </a:r>
            <a:r>
              <a:rPr dirty="0" lang="en-US" err="1"/>
              <a:t>Eduação</a:t>
            </a:r>
            <a:endParaRPr dirty="0" lang="pt-PT"/>
          </a:p>
        </p:txBody>
      </p:sp>
      <p:sp>
        <p:nvSpPr>
          <p:cNvPr id="1048588" name="TextBox 3"/>
          <p:cNvSpPr txBox="1"/>
          <p:nvPr/>
        </p:nvSpPr>
        <p:spPr>
          <a:xfrm>
            <a:off x="1010093" y="5167423"/>
            <a:ext cx="2041451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Team 3:</a:t>
            </a:r>
          </a:p>
          <a:p>
            <a:r>
              <a:rPr dirty="0" lang="en-US"/>
              <a:t>Carlos </a:t>
            </a:r>
            <a:r>
              <a:rPr dirty="0" lang="en-US" err="1"/>
              <a:t>Tembe</a:t>
            </a:r>
            <a:endParaRPr dirty="0" lang="en-US"/>
          </a:p>
          <a:p>
            <a:r>
              <a:rPr dirty="0" lang="en-US"/>
              <a:t>Laila </a:t>
            </a:r>
            <a:r>
              <a:rPr dirty="0" lang="en-US" err="1"/>
              <a:t>Amosse</a:t>
            </a:r>
            <a:endParaRPr dirty="0" lang="en-US"/>
          </a:p>
          <a:p>
            <a:r>
              <a:rPr dirty="0" lang="en-US"/>
              <a:t>Jaime Novel</a:t>
            </a:r>
            <a:endParaRPr dirty="0"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Objectivo</a:t>
            </a:r>
            <a:endParaRPr dirty="0" lang="pt-PT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lang="en-US" err="1"/>
              <a:t>Desenvolver</a:t>
            </a:r>
            <a:r>
              <a:rPr dirty="0" lang="en-US"/>
              <a:t> </a:t>
            </a:r>
            <a:r>
              <a:rPr dirty="0" lang="en-US" err="1"/>
              <a:t>uma</a:t>
            </a:r>
            <a:r>
              <a:rPr dirty="0" lang="en-US"/>
              <a:t> </a:t>
            </a:r>
            <a:r>
              <a:rPr dirty="0" lang="en-US" err="1"/>
              <a:t>Solução</a:t>
            </a:r>
            <a:r>
              <a:rPr dirty="0" lang="en-US"/>
              <a:t> AR/VR para </a:t>
            </a:r>
            <a:r>
              <a:rPr dirty="0" lang="en-US" err="1"/>
              <a:t>melhorar</a:t>
            </a:r>
            <a:r>
              <a:rPr dirty="0" lang="en-US"/>
              <a:t> o Sistema de Ensino e </a:t>
            </a:r>
            <a:r>
              <a:rPr dirty="0" lang="en-US" err="1"/>
              <a:t>aprendizagem</a:t>
            </a:r>
            <a:r>
              <a:rPr dirty="0" lang="en-US"/>
              <a:t>.</a:t>
            </a:r>
            <a:endParaRPr dirty="0" lang="pt-PT"/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95700" y="2803274"/>
            <a:ext cx="4800600" cy="269748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Contextualização</a:t>
            </a:r>
            <a:endParaRPr dirty="0" lang="pt-PT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838200" y="1853753"/>
            <a:ext cx="10515600" cy="4323209"/>
          </a:xfrm>
        </p:spPr>
        <p:txBody>
          <a:bodyPr/>
          <a:p>
            <a:pPr indent="0" marL="0">
              <a:buNone/>
            </a:pPr>
            <a:r>
              <a:rPr dirty="0" lang="en-US" err="1"/>
              <a:t>Moçambique</a:t>
            </a:r>
            <a:r>
              <a:rPr dirty="0" lang="en-US"/>
              <a:t> é um </a:t>
            </a:r>
            <a:r>
              <a:rPr dirty="0" lang="en-US" err="1"/>
              <a:t>país</a:t>
            </a:r>
            <a:r>
              <a:rPr dirty="0" lang="en-US"/>
              <a:t> </a:t>
            </a:r>
            <a:r>
              <a:rPr dirty="0" lang="en-US" err="1"/>
              <a:t>em</a:t>
            </a:r>
            <a:r>
              <a:rPr dirty="0" lang="en-US"/>
              <a:t> </a:t>
            </a:r>
            <a:r>
              <a:rPr dirty="0" lang="en-US" err="1"/>
              <a:t>desenvolvimento</a:t>
            </a:r>
            <a:r>
              <a:rPr dirty="0" lang="en-US"/>
              <a:t>, que </a:t>
            </a:r>
            <a:r>
              <a:rPr dirty="0" lang="en-US" err="1"/>
              <a:t>precisa</a:t>
            </a:r>
            <a:r>
              <a:rPr dirty="0" lang="en-US"/>
              <a:t> </a:t>
            </a:r>
            <a:r>
              <a:rPr dirty="0" lang="en-US" err="1"/>
              <a:t>muito</a:t>
            </a:r>
            <a:r>
              <a:rPr dirty="0" lang="en-US"/>
              <a:t> de capital </a:t>
            </a:r>
            <a:r>
              <a:rPr dirty="0" lang="en-US" err="1"/>
              <a:t>humano</a:t>
            </a:r>
            <a:r>
              <a:rPr dirty="0" lang="en-US"/>
              <a:t> </a:t>
            </a:r>
            <a:r>
              <a:rPr dirty="0" lang="en-US" err="1"/>
              <a:t>qualificado</a:t>
            </a:r>
            <a:r>
              <a:rPr dirty="0" lang="en-US"/>
              <a:t> para </a:t>
            </a:r>
            <a:r>
              <a:rPr dirty="0" lang="en-US" err="1"/>
              <a:t>melhorar</a:t>
            </a:r>
            <a:r>
              <a:rPr dirty="0" lang="en-US"/>
              <a:t> a </a:t>
            </a:r>
            <a:r>
              <a:rPr dirty="0" lang="en-US" err="1"/>
              <a:t>qualidade</a:t>
            </a:r>
            <a:r>
              <a:rPr dirty="0" lang="en-US"/>
              <a:t> de </a:t>
            </a:r>
            <a:r>
              <a:rPr dirty="0" lang="en-US" err="1"/>
              <a:t>vida</a:t>
            </a:r>
            <a:r>
              <a:rPr dirty="0" lang="en-US"/>
              <a:t> da </a:t>
            </a:r>
            <a:r>
              <a:rPr dirty="0" lang="en-US" err="1"/>
              <a:t>população</a:t>
            </a:r>
            <a:r>
              <a:rPr dirty="0" lang="en-US"/>
              <a:t> </a:t>
            </a:r>
            <a:r>
              <a:rPr dirty="0" lang="en-US" err="1"/>
              <a:t>em</a:t>
            </a:r>
            <a:r>
              <a:rPr dirty="0" lang="en-US"/>
              <a:t> </a:t>
            </a:r>
            <a:r>
              <a:rPr dirty="0" lang="en-US" err="1"/>
              <a:t>geral</a:t>
            </a:r>
            <a:r>
              <a:rPr dirty="0" lang="en-US"/>
              <a:t>. </a:t>
            </a:r>
            <a:r>
              <a:rPr dirty="0" lang="en-US" err="1"/>
              <a:t>Embora</a:t>
            </a:r>
            <a:r>
              <a:rPr dirty="0" lang="en-US"/>
              <a:t> o </a:t>
            </a:r>
            <a:r>
              <a:rPr dirty="0" lang="en-US" err="1"/>
              <a:t>país</a:t>
            </a:r>
            <a:r>
              <a:rPr dirty="0" lang="en-US"/>
              <a:t> </a:t>
            </a:r>
            <a:r>
              <a:rPr dirty="0" lang="en-US" err="1"/>
              <a:t>faça</a:t>
            </a:r>
            <a:r>
              <a:rPr dirty="0" lang="en-US"/>
              <a:t> </a:t>
            </a:r>
            <a:r>
              <a:rPr dirty="0" lang="en-US" err="1"/>
              <a:t>esforço</a:t>
            </a:r>
            <a:r>
              <a:rPr dirty="0" lang="en-US"/>
              <a:t> para </a:t>
            </a:r>
            <a:r>
              <a:rPr dirty="0" lang="en-US" err="1"/>
              <a:t>capacitar</a:t>
            </a:r>
            <a:r>
              <a:rPr dirty="0" lang="en-US"/>
              <a:t> </a:t>
            </a:r>
            <a:r>
              <a:rPr dirty="0" lang="en-US" err="1"/>
              <a:t>mais</a:t>
            </a:r>
            <a:r>
              <a:rPr dirty="0" lang="en-US"/>
              <a:t> </a:t>
            </a:r>
            <a:r>
              <a:rPr dirty="0" lang="en-US" err="1"/>
              <a:t>quadros</a:t>
            </a:r>
            <a:r>
              <a:rPr dirty="0" lang="en-US"/>
              <a:t>, o </a:t>
            </a:r>
            <a:r>
              <a:rPr dirty="0" lang="en-US" err="1"/>
              <a:t>nosso</a:t>
            </a:r>
            <a:r>
              <a:rPr dirty="0" lang="en-US"/>
              <a:t> Sistema de </a:t>
            </a:r>
            <a:r>
              <a:rPr dirty="0" lang="en-US" err="1"/>
              <a:t>educação</a:t>
            </a:r>
            <a:r>
              <a:rPr dirty="0" lang="en-US"/>
              <a:t> se </a:t>
            </a:r>
            <a:r>
              <a:rPr dirty="0" lang="en-US" err="1"/>
              <a:t>mostra</a:t>
            </a:r>
            <a:r>
              <a:rPr dirty="0" lang="en-US"/>
              <a:t> </a:t>
            </a:r>
            <a:r>
              <a:rPr dirty="0" lang="en-US" err="1"/>
              <a:t>ineficiente</a:t>
            </a:r>
            <a:r>
              <a:rPr dirty="0" lang="en-US"/>
              <a:t>, e </a:t>
            </a:r>
            <a:r>
              <a:rPr dirty="0" lang="en-US" err="1"/>
              <a:t>em</a:t>
            </a:r>
            <a:r>
              <a:rPr dirty="0" lang="en-US"/>
              <a:t> </a:t>
            </a:r>
            <a:r>
              <a:rPr dirty="0" lang="en-US" err="1"/>
              <a:t>alguns</a:t>
            </a:r>
            <a:r>
              <a:rPr dirty="0" lang="en-US"/>
              <a:t> </a:t>
            </a:r>
            <a:r>
              <a:rPr dirty="0" lang="en-US" err="1"/>
              <a:t>casos</a:t>
            </a:r>
            <a:r>
              <a:rPr dirty="0" lang="en-US"/>
              <a:t> </a:t>
            </a:r>
            <a:r>
              <a:rPr dirty="0" lang="en-US" err="1"/>
              <a:t>nao</a:t>
            </a:r>
            <a:r>
              <a:rPr dirty="0" lang="en-US"/>
              <a:t> </a:t>
            </a:r>
            <a:r>
              <a:rPr dirty="0" lang="en-US" err="1"/>
              <a:t>inclusivo</a:t>
            </a:r>
            <a:r>
              <a:rPr dirty="0" lang="en-US"/>
              <a:t>:</a:t>
            </a:r>
          </a:p>
          <a:p>
            <a:pPr lvl="1"/>
            <a:r>
              <a:rPr dirty="0" lang="en-US" err="1"/>
              <a:t>Fraca</a:t>
            </a:r>
            <a:r>
              <a:rPr dirty="0" lang="en-US"/>
              <a:t> </a:t>
            </a:r>
            <a:r>
              <a:rPr dirty="0" lang="en-US" err="1"/>
              <a:t>exploração</a:t>
            </a:r>
            <a:r>
              <a:rPr dirty="0" lang="en-US"/>
              <a:t> </a:t>
            </a:r>
            <a:r>
              <a:rPr dirty="0" lang="en-US" err="1"/>
              <a:t>pratica</a:t>
            </a:r>
            <a:r>
              <a:rPr dirty="0" lang="en-US"/>
              <a:t> das </a:t>
            </a:r>
            <a:r>
              <a:rPr dirty="0" lang="en-US" err="1"/>
              <a:t>materias</a:t>
            </a:r>
            <a:endParaRPr dirty="0" lang="en-US"/>
          </a:p>
          <a:p>
            <a:pPr lvl="1"/>
            <a:r>
              <a:rPr dirty="0" lang="en-US"/>
              <a:t>Falta de </a:t>
            </a:r>
            <a:r>
              <a:rPr dirty="0" lang="en-US" err="1"/>
              <a:t>recursos</a:t>
            </a:r>
            <a:r>
              <a:rPr dirty="0" lang="en-US"/>
              <a:t> para </a:t>
            </a:r>
            <a:r>
              <a:rPr dirty="0" lang="en-US" err="1"/>
              <a:t>garantir</a:t>
            </a:r>
            <a:r>
              <a:rPr dirty="0" lang="en-US"/>
              <a:t> </a:t>
            </a:r>
            <a:r>
              <a:rPr dirty="0" lang="en-US" err="1"/>
              <a:t>deslocamento</a:t>
            </a:r>
            <a:endParaRPr dirty="0" lang="en-US"/>
          </a:p>
          <a:p>
            <a:pPr lvl="1"/>
            <a:r>
              <a:rPr dirty="0" lang="en-US"/>
              <a:t>Falta de professors </a:t>
            </a:r>
            <a:r>
              <a:rPr dirty="0" lang="en-US" err="1"/>
              <a:t>qualificados</a:t>
            </a:r>
            <a:endParaRPr dirty="0" lang="en-US"/>
          </a:p>
          <a:p>
            <a:pPr lvl="1"/>
            <a:r>
              <a:rPr dirty="0" lang="en-US"/>
              <a:t>Dificuldades</a:t>
            </a:r>
            <a:r>
              <a:rPr dirty="0" lang="en-US"/>
              <a:t> </a:t>
            </a:r>
            <a:r>
              <a:rPr dirty="0" lang="en-US"/>
              <a:t>n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assimilação</a:t>
            </a:r>
            <a:r>
              <a:rPr dirty="0" lang="en-US"/>
              <a:t> </a:t>
            </a:r>
            <a:r>
              <a:rPr dirty="0" lang="en-US"/>
              <a:t>d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matéria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Proposta</a:t>
            </a:r>
            <a:endParaRPr dirty="0" lang="pt-PT"/>
          </a:p>
        </p:txBody>
      </p:sp>
      <p:pic>
        <p:nvPicPr>
          <p:cNvPr id="2097153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648047"/>
            <a:ext cx="10216654" cy="4405435"/>
          </a:xfrm>
        </p:spPr>
      </p:pic>
      <p:sp>
        <p:nvSpPr>
          <p:cNvPr id="1048599" name="TextBox 5"/>
          <p:cNvSpPr txBox="1"/>
          <p:nvPr/>
        </p:nvSpPr>
        <p:spPr>
          <a:xfrm>
            <a:off x="1137146" y="1830004"/>
            <a:ext cx="8495952" cy="4003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>
                <a:solidFill>
                  <a:schemeClr val="bg1"/>
                </a:solidFill>
              </a:rPr>
              <a:t>Uso</a:t>
            </a:r>
            <a:r>
              <a:rPr dirty="0" lang="en-US">
                <a:solidFill>
                  <a:schemeClr val="bg1"/>
                </a:solidFill>
              </a:rPr>
              <a:t> de </a:t>
            </a:r>
            <a:r>
              <a:rPr dirty="0" lang="en-US" err="1">
                <a:solidFill>
                  <a:schemeClr val="bg1"/>
                </a:solidFill>
              </a:rPr>
              <a:t>Realidade</a:t>
            </a:r>
            <a:r>
              <a:rPr dirty="0" lang="en-US">
                <a:solidFill>
                  <a:schemeClr val="bg1"/>
                </a:solidFill>
              </a:rPr>
              <a:t> VIRTUAL/AUMENTADADA</a:t>
            </a:r>
          </a:p>
          <a:p>
            <a:endParaRPr dirty="0" lang="en-US">
              <a:solidFill>
                <a:schemeClr val="bg1"/>
              </a:solidFill>
            </a:endParaRP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 err="1">
                <a:solidFill>
                  <a:schemeClr val="bg1"/>
                </a:solidFill>
              </a:rPr>
              <a:t>Proporcionar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uma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experiência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imersiva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ao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estudante</a:t>
            </a:r>
            <a:r>
              <a:rPr dirty="0" lang="en-US">
                <a:solidFill>
                  <a:schemeClr val="bg1"/>
                </a:solidFill>
              </a:rPr>
              <a:t>(</a:t>
            </a:r>
            <a:r>
              <a:rPr dirty="0" lang="en-US" err="1">
                <a:solidFill>
                  <a:schemeClr val="bg1"/>
                </a:solidFill>
              </a:rPr>
              <a:t>Contacto</a:t>
            </a:r>
            <a:r>
              <a:rPr dirty="0" lang="en-US">
                <a:solidFill>
                  <a:schemeClr val="bg1"/>
                </a:solidFill>
              </a:rPr>
              <a:t> real com a </a:t>
            </a:r>
            <a:r>
              <a:rPr dirty="0" lang="en-US" err="1">
                <a:solidFill>
                  <a:schemeClr val="bg1"/>
                </a:solidFill>
              </a:rPr>
              <a:t>materia</a:t>
            </a:r>
            <a:r>
              <a:rPr dirty="0" lang="en-US">
                <a:solidFill>
                  <a:schemeClr val="bg1"/>
                </a:solidFill>
              </a:rPr>
              <a:t>)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 err="1">
                <a:solidFill>
                  <a:schemeClr val="bg1"/>
                </a:solidFill>
              </a:rPr>
              <a:t>Poupar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recursos</a:t>
            </a:r>
            <a:r>
              <a:rPr dirty="0" lang="en-US">
                <a:solidFill>
                  <a:schemeClr val="bg1"/>
                </a:solidFill>
              </a:rPr>
              <a:t>(</a:t>
            </a:r>
            <a:r>
              <a:rPr dirty="0" lang="en-US" err="1">
                <a:solidFill>
                  <a:schemeClr val="bg1"/>
                </a:solidFill>
              </a:rPr>
              <a:t>transporte</a:t>
            </a:r>
            <a:r>
              <a:rPr dirty="0" lang="en-US">
                <a:solidFill>
                  <a:schemeClr val="bg1"/>
                </a:solidFill>
              </a:rPr>
              <a:t>/</a:t>
            </a:r>
            <a:r>
              <a:rPr dirty="0" lang="en-US" err="1">
                <a:solidFill>
                  <a:schemeClr val="bg1"/>
                </a:solidFill>
              </a:rPr>
              <a:t>mantimentos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etc</a:t>
            </a:r>
            <a:r>
              <a:rPr dirty="0" lang="en-US">
                <a:solidFill>
                  <a:schemeClr val="bg1"/>
                </a:solidFill>
              </a:rPr>
              <a:t>)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 err="1">
                <a:solidFill>
                  <a:schemeClr val="bg1"/>
                </a:solidFill>
              </a:rPr>
              <a:t>Diminuição</a:t>
            </a:r>
            <a:r>
              <a:rPr dirty="0" lang="en-US">
                <a:solidFill>
                  <a:schemeClr val="bg1"/>
                </a:solidFill>
              </a:rPr>
              <a:t> de </a:t>
            </a:r>
            <a:r>
              <a:rPr dirty="0" lang="en-US" err="1">
                <a:solidFill>
                  <a:schemeClr val="bg1"/>
                </a:solidFill>
              </a:rPr>
              <a:t>riscos</a:t>
            </a:r>
            <a:r>
              <a:rPr dirty="0" lang="en-US">
                <a:solidFill>
                  <a:schemeClr val="bg1"/>
                </a:solidFill>
              </a:rPr>
              <a:t> 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 err="1">
                <a:solidFill>
                  <a:schemeClr val="bg1"/>
                </a:solidFill>
              </a:rPr>
              <a:t>Melhoria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na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retenção</a:t>
            </a:r>
            <a:r>
              <a:rPr dirty="0" lang="en-US">
                <a:solidFill>
                  <a:schemeClr val="bg1"/>
                </a:solidFill>
              </a:rPr>
              <a:t> da </a:t>
            </a:r>
            <a:r>
              <a:rPr dirty="0" lang="en-US" err="1">
                <a:solidFill>
                  <a:schemeClr val="bg1"/>
                </a:solidFill>
              </a:rPr>
              <a:t>materia</a:t>
            </a:r>
            <a:endParaRPr dirty="0" lang="en-US">
              <a:solidFill>
                <a:schemeClr val="bg1"/>
              </a:solidFill>
            </a:endParaRP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 err="1">
                <a:solidFill>
                  <a:schemeClr val="bg1"/>
                </a:solidFill>
              </a:rPr>
              <a:t>Melhor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 err="1">
                <a:solidFill>
                  <a:schemeClr val="bg1"/>
                </a:solidFill>
              </a:rPr>
              <a:t>gestão</a:t>
            </a:r>
            <a:r>
              <a:rPr dirty="0" lang="en-US">
                <a:solidFill>
                  <a:schemeClr val="bg1"/>
                </a:solidFill>
              </a:rPr>
              <a:t> de tempo</a:t>
            </a:r>
            <a:endParaRPr altLang="en-US" lang="zh-CN"/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 err="1">
                <a:solidFill>
                  <a:schemeClr val="bg1"/>
                </a:solidFill>
              </a:rPr>
              <a:t>Criação</a:t>
            </a:r>
            <a:r>
              <a:rPr dirty="0" lang="en-US">
                <a:solidFill>
                  <a:schemeClr val="bg1"/>
                </a:solidFill>
              </a:rPr>
              <a:t> de </a:t>
            </a:r>
            <a:r>
              <a:rPr dirty="0" lang="en-US" err="1">
                <a:solidFill>
                  <a:schemeClr val="bg1"/>
                </a:solidFill>
              </a:rPr>
              <a:t>cenários</a:t>
            </a:r>
            <a:r>
              <a:rPr dirty="0" lang="en-US">
                <a:solidFill>
                  <a:schemeClr val="bg1"/>
                </a:solidFill>
              </a:rPr>
              <a:t> reais para </a:t>
            </a:r>
            <a:r>
              <a:rPr dirty="0" lang="en-US" err="1">
                <a:solidFill>
                  <a:schemeClr val="bg1"/>
                </a:solidFill>
              </a:rPr>
              <a:t>formações</a:t>
            </a:r>
            <a:endParaRPr dirty="0" lang="en-US">
              <a:solidFill>
                <a:schemeClr val="bg1"/>
              </a:solidFill>
            </a:endParaRPr>
          </a:p>
          <a:p>
            <a:endParaRPr dirty="0" lang="en-US">
              <a:solidFill>
                <a:schemeClr val="bg1"/>
              </a:solidFill>
            </a:endParaRPr>
          </a:p>
          <a:p>
            <a:endParaRPr dirty="0" lang="pt-PT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Como </a:t>
            </a:r>
            <a:r>
              <a:rPr dirty="0" lang="en-US" err="1"/>
              <a:t>Funciona</a:t>
            </a:r>
            <a:r>
              <a:rPr dirty="0" lang="en-US"/>
              <a:t>?</a:t>
            </a:r>
            <a:endParaRPr dirty="0" lang="pt-PT"/>
          </a:p>
        </p:txBody>
      </p:sp>
      <p:pic>
        <p:nvPicPr>
          <p:cNvPr id="209715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2056767"/>
            <a:ext cx="10515600" cy="3081232"/>
          </a:xfrm>
          <a:prstGeom prst="rect"/>
        </p:spPr>
      </p:pic>
      <p:sp>
        <p:nvSpPr>
          <p:cNvPr id="1048601" name="TextBox 4"/>
          <p:cNvSpPr txBox="1"/>
          <p:nvPr/>
        </p:nvSpPr>
        <p:spPr>
          <a:xfrm>
            <a:off x="3262027" y="1348882"/>
            <a:ext cx="500380" cy="751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400" lang="en-US">
                <a:solidFill>
                  <a:schemeClr val="accent1"/>
                </a:solidFill>
              </a:rPr>
              <a:t>1</a:t>
            </a:r>
            <a:endParaRPr dirty="0" sz="4400" lang="pt-PT">
              <a:solidFill>
                <a:schemeClr val="accent1"/>
              </a:solidFill>
            </a:endParaRPr>
          </a:p>
        </p:txBody>
      </p:sp>
      <p:sp>
        <p:nvSpPr>
          <p:cNvPr id="1048602" name="TextBox 5"/>
          <p:cNvSpPr txBox="1"/>
          <p:nvPr/>
        </p:nvSpPr>
        <p:spPr>
          <a:xfrm>
            <a:off x="8353649" y="1308357"/>
            <a:ext cx="500380" cy="751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400" lang="en-US">
                <a:solidFill>
                  <a:schemeClr val="accent1"/>
                </a:solidFill>
              </a:rPr>
              <a:t>2</a:t>
            </a:r>
            <a:endParaRPr dirty="0" sz="4400" lang="pt-PT">
              <a:solidFill>
                <a:schemeClr val="accent1"/>
              </a:solidFill>
            </a:endParaRPr>
          </a:p>
        </p:txBody>
      </p:sp>
      <p:sp>
        <p:nvSpPr>
          <p:cNvPr id="1048603" name="TextBox 6"/>
          <p:cNvSpPr txBox="1"/>
          <p:nvPr/>
        </p:nvSpPr>
        <p:spPr>
          <a:xfrm>
            <a:off x="838200" y="5411972"/>
            <a:ext cx="2679404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1 – </a:t>
            </a:r>
            <a:r>
              <a:rPr dirty="0" lang="en-US" err="1"/>
              <a:t>Realidade</a:t>
            </a:r>
            <a:endParaRPr dirty="0" lang="en-US"/>
          </a:p>
          <a:p>
            <a:r>
              <a:rPr dirty="0" lang="en-US"/>
              <a:t>2 – </a:t>
            </a:r>
            <a:r>
              <a:rPr dirty="0" lang="en-US" err="1"/>
              <a:t>Realidade</a:t>
            </a:r>
            <a:r>
              <a:rPr dirty="0" lang="en-US"/>
              <a:t> Virtual</a:t>
            </a:r>
            <a:endParaRPr dirty="0"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Como </a:t>
            </a:r>
            <a:r>
              <a:rPr dirty="0" lang="en-US" err="1"/>
              <a:t>Funciona</a:t>
            </a:r>
            <a:r>
              <a:rPr dirty="0" lang="en-US"/>
              <a:t>?</a:t>
            </a:r>
            <a:endParaRPr dirty="0" lang="pt-PT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Imagine um </a:t>
            </a:r>
            <a:r>
              <a:rPr dirty="0" lang="en-US" err="1"/>
              <a:t>contexto</a:t>
            </a:r>
            <a:r>
              <a:rPr dirty="0" lang="en-US"/>
              <a:t> </a:t>
            </a:r>
            <a:r>
              <a:rPr dirty="0" lang="en-US" err="1"/>
              <a:t>em</a:t>
            </a:r>
            <a:r>
              <a:rPr dirty="0" lang="en-US"/>
              <a:t> que se </a:t>
            </a:r>
            <a:r>
              <a:rPr dirty="0" lang="en-US" err="1"/>
              <a:t>faça</a:t>
            </a:r>
            <a:r>
              <a:rPr dirty="0" lang="en-US"/>
              <a:t> </a:t>
            </a:r>
            <a:r>
              <a:rPr dirty="0" lang="en-US" err="1"/>
              <a:t>necessário</a:t>
            </a:r>
            <a:r>
              <a:rPr dirty="0" lang="en-US"/>
              <a:t> transport</a:t>
            </a:r>
            <a:r>
              <a:rPr dirty="0" lang="en-US"/>
              <a:t>a</a:t>
            </a:r>
            <a:r>
              <a:rPr dirty="0" lang="en-US"/>
              <a:t>r-se para o </a:t>
            </a:r>
            <a:r>
              <a:rPr dirty="0" lang="en-US" err="1"/>
              <a:t>cenario</a:t>
            </a:r>
            <a:r>
              <a:rPr dirty="0" lang="en-US"/>
              <a:t> 1 para </a:t>
            </a:r>
            <a:r>
              <a:rPr dirty="0" lang="en-US" err="1"/>
              <a:t>ter</a:t>
            </a:r>
            <a:r>
              <a:rPr dirty="0" lang="en-US"/>
              <a:t> </a:t>
            </a:r>
            <a:r>
              <a:rPr dirty="0" lang="en-US" err="1"/>
              <a:t>uma</a:t>
            </a:r>
            <a:r>
              <a:rPr dirty="0" lang="en-US"/>
              <a:t> aula! </a:t>
            </a:r>
            <a:r>
              <a:rPr dirty="0" lang="en-US" err="1"/>
              <a:t>Isso</a:t>
            </a:r>
            <a:r>
              <a:rPr dirty="0" lang="en-US"/>
              <a:t> </a:t>
            </a:r>
            <a:r>
              <a:rPr dirty="0" lang="en-US" err="1"/>
              <a:t>poderia</a:t>
            </a:r>
            <a:r>
              <a:rPr dirty="0" lang="en-US"/>
              <a:t> ser </a:t>
            </a:r>
            <a:r>
              <a:rPr dirty="0" lang="en-US" err="1"/>
              <a:t>dispendioso</a:t>
            </a:r>
            <a:r>
              <a:rPr dirty="0" lang="en-US"/>
              <a:t>, </a:t>
            </a:r>
            <a:r>
              <a:rPr dirty="0" lang="en-US" err="1"/>
              <a:t>arriscados</a:t>
            </a:r>
            <a:r>
              <a:rPr dirty="0" lang="en-US"/>
              <a:t>, e </a:t>
            </a:r>
            <a:r>
              <a:rPr dirty="0" lang="en-US"/>
              <a:t>até</a:t>
            </a:r>
            <a:r>
              <a:rPr dirty="0" lang="en-US"/>
              <a:t> </a:t>
            </a:r>
            <a:r>
              <a:rPr dirty="0" lang="en-US" err="1"/>
              <a:t>cansativo</a:t>
            </a:r>
            <a:r>
              <a:rPr dirty="0" lang="en-US"/>
              <a:t> as </a:t>
            </a:r>
            <a:r>
              <a:rPr dirty="0" lang="en-US" err="1"/>
              <a:t>vezes</a:t>
            </a:r>
            <a:r>
              <a:rPr dirty="0" lang="en-US"/>
              <a:t>.</a:t>
            </a:r>
            <a:endParaRPr altLang="en-US" lang="zh-CN"/>
          </a:p>
          <a:p>
            <a:pPr indent="0" marL="0">
              <a:buNone/>
            </a:pPr>
            <a:r>
              <a:rPr dirty="0" lang="en-US"/>
              <a:t>O </a:t>
            </a:r>
            <a:r>
              <a:rPr dirty="0" lang="en-US" err="1"/>
              <a:t>cenário</a:t>
            </a:r>
            <a:r>
              <a:rPr dirty="0" lang="en-US"/>
              <a:t> 2, é </a:t>
            </a:r>
            <a:r>
              <a:rPr dirty="0" lang="en-US" err="1"/>
              <a:t>uma</a:t>
            </a:r>
            <a:r>
              <a:rPr dirty="0" lang="en-US"/>
              <a:t> </a:t>
            </a:r>
            <a:r>
              <a:rPr dirty="0" lang="en-US" err="1"/>
              <a:t>reprodução</a:t>
            </a:r>
            <a:r>
              <a:rPr dirty="0" lang="en-US"/>
              <a:t> do </a:t>
            </a:r>
            <a:r>
              <a:rPr dirty="0" lang="en-US" err="1"/>
              <a:t>cenário</a:t>
            </a:r>
            <a:r>
              <a:rPr dirty="0" lang="en-US"/>
              <a:t> 1, </a:t>
            </a:r>
            <a:r>
              <a:rPr dirty="0" lang="en-US" err="1"/>
              <a:t>atraves</a:t>
            </a:r>
            <a:r>
              <a:rPr dirty="0" lang="en-US"/>
              <a:t> dele, é </a:t>
            </a:r>
            <a:r>
              <a:rPr dirty="0" lang="en-US" err="1"/>
              <a:t>possível</a:t>
            </a:r>
            <a:r>
              <a:rPr dirty="0" lang="en-US"/>
              <a:t> </a:t>
            </a:r>
            <a:r>
              <a:rPr dirty="0" lang="en-US" err="1"/>
              <a:t>ter</a:t>
            </a:r>
            <a:r>
              <a:rPr dirty="0" lang="en-US"/>
              <a:t> a </a:t>
            </a:r>
            <a:r>
              <a:rPr dirty="0" lang="en-US" err="1"/>
              <a:t>mesma</a:t>
            </a:r>
            <a:r>
              <a:rPr dirty="0" lang="en-US"/>
              <a:t> </a:t>
            </a:r>
            <a:r>
              <a:rPr dirty="0" lang="en-US" err="1"/>
              <a:t>experiência</a:t>
            </a:r>
            <a:r>
              <a:rPr dirty="0" lang="en-US"/>
              <a:t> que se </a:t>
            </a:r>
            <a:r>
              <a:rPr dirty="0" lang="en-US" err="1"/>
              <a:t>teria</a:t>
            </a:r>
            <a:r>
              <a:rPr dirty="0" lang="en-US"/>
              <a:t> </a:t>
            </a:r>
            <a:r>
              <a:rPr dirty="0" lang="en-US" err="1"/>
              <a:t>indo</a:t>
            </a:r>
            <a:r>
              <a:rPr dirty="0" lang="en-US"/>
              <a:t> </a:t>
            </a:r>
            <a:r>
              <a:rPr dirty="0" lang="en-US" err="1"/>
              <a:t>fisicamente</a:t>
            </a:r>
            <a:r>
              <a:rPr dirty="0" lang="en-US"/>
              <a:t> </a:t>
            </a:r>
            <a:r>
              <a:rPr dirty="0" lang="en-US" err="1"/>
              <a:t>ao</a:t>
            </a:r>
            <a:r>
              <a:rPr dirty="0" lang="en-US"/>
              <a:t> local (</a:t>
            </a:r>
            <a:r>
              <a:rPr dirty="0" lang="en-US" err="1"/>
              <a:t>imersão</a:t>
            </a:r>
            <a:r>
              <a:rPr dirty="0" lang="en-US"/>
              <a:t>), </a:t>
            </a:r>
            <a:r>
              <a:rPr dirty="0" lang="en-US" err="1"/>
              <a:t>sem</a:t>
            </a:r>
            <a:r>
              <a:rPr dirty="0" lang="en-US"/>
              <a:t> com </a:t>
            </a:r>
            <a:r>
              <a:rPr dirty="0" lang="en-US" err="1"/>
              <a:t>isso</a:t>
            </a:r>
            <a:r>
              <a:rPr dirty="0" lang="en-US"/>
              <a:t> </a:t>
            </a:r>
            <a:r>
              <a:rPr dirty="0" lang="en-US" err="1"/>
              <a:t>gastar</a:t>
            </a:r>
            <a:r>
              <a:rPr dirty="0" lang="en-US"/>
              <a:t> </a:t>
            </a:r>
            <a:r>
              <a:rPr dirty="0" lang="en-US" err="1"/>
              <a:t>dinheiro</a:t>
            </a:r>
            <a:r>
              <a:rPr dirty="0" lang="en-US"/>
              <a:t> </a:t>
            </a:r>
            <a:r>
              <a:rPr dirty="0" lang="en-US" err="1"/>
              <a:t>nem</a:t>
            </a:r>
            <a:r>
              <a:rPr dirty="0" lang="en-US"/>
              <a:t> tempo. </a:t>
            </a:r>
            <a:r>
              <a:rPr dirty="0" lang="en-US" err="1"/>
              <a:t>Podendo</a:t>
            </a:r>
            <a:r>
              <a:rPr dirty="0" lang="en-US"/>
              <a:t> </a:t>
            </a:r>
            <a:r>
              <a:rPr dirty="0" lang="en-US" err="1"/>
              <a:t>levar</a:t>
            </a:r>
            <a:r>
              <a:rPr dirty="0" lang="en-US"/>
              <a:t> </a:t>
            </a:r>
            <a:r>
              <a:rPr dirty="0" lang="en-US" err="1"/>
              <a:t>varios</a:t>
            </a:r>
            <a:r>
              <a:rPr dirty="0" lang="en-US"/>
              <a:t> </a:t>
            </a:r>
            <a:r>
              <a:rPr dirty="0" lang="en-US" err="1"/>
              <a:t>estudantes</a:t>
            </a:r>
            <a:r>
              <a:rPr dirty="0" lang="en-US"/>
              <a:t> a </a:t>
            </a:r>
            <a:r>
              <a:rPr dirty="0" lang="en-US" err="1"/>
              <a:t>visitar</a:t>
            </a:r>
            <a:r>
              <a:rPr dirty="0" lang="en-US"/>
              <a:t> </a:t>
            </a:r>
            <a:r>
              <a:rPr dirty="0" lang="en-US" err="1"/>
              <a:t>vários</a:t>
            </a:r>
            <a:r>
              <a:rPr dirty="0" lang="en-US"/>
              <a:t> </a:t>
            </a:r>
            <a:r>
              <a:rPr dirty="0" lang="en-US" err="1"/>
              <a:t>locais</a:t>
            </a:r>
            <a:r>
              <a:rPr dirty="0" lang="en-US"/>
              <a:t> </a:t>
            </a:r>
            <a:r>
              <a:rPr dirty="0" lang="en-US" err="1"/>
              <a:t>em</a:t>
            </a:r>
            <a:r>
              <a:rPr dirty="0" lang="en-US"/>
              <a:t> </a:t>
            </a:r>
            <a:r>
              <a:rPr dirty="0" lang="en-US" err="1"/>
              <a:t>simultâneo</a:t>
            </a:r>
            <a:r>
              <a:rPr dirty="0" lang="en-US"/>
              <a:t>.</a:t>
            </a:r>
            <a:endParaRPr dirty="0" 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Permissas</a:t>
            </a:r>
            <a:endParaRPr dirty="0" lang="pt-PT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1 – Ter </a:t>
            </a:r>
            <a:r>
              <a:rPr dirty="0" lang="en-US" err="1"/>
              <a:t>os</a:t>
            </a:r>
            <a:r>
              <a:rPr dirty="0" lang="en-US"/>
              <a:t> </a:t>
            </a:r>
            <a:r>
              <a:rPr dirty="0" lang="en-US" err="1"/>
              <a:t>espaços</a:t>
            </a:r>
            <a:r>
              <a:rPr dirty="0" lang="en-US"/>
              <a:t> </a:t>
            </a:r>
            <a:r>
              <a:rPr dirty="0" lang="en-US" err="1"/>
              <a:t>assim</a:t>
            </a:r>
            <a:r>
              <a:rPr dirty="0" lang="en-US"/>
              <a:t> </a:t>
            </a:r>
            <a:r>
              <a:rPr dirty="0" lang="en-US" err="1"/>
              <a:t>como</a:t>
            </a:r>
            <a:r>
              <a:rPr dirty="0" lang="en-US"/>
              <a:t> </a:t>
            </a:r>
            <a:r>
              <a:rPr dirty="0" lang="en-US" err="1"/>
              <a:t>os</a:t>
            </a:r>
            <a:r>
              <a:rPr dirty="0" lang="en-US"/>
              <a:t> </a:t>
            </a:r>
            <a:r>
              <a:rPr dirty="0" lang="en-US" err="1"/>
              <a:t>temas</a:t>
            </a:r>
            <a:r>
              <a:rPr dirty="0" lang="en-US"/>
              <a:t> </a:t>
            </a:r>
            <a:r>
              <a:rPr dirty="0" lang="en-US" err="1"/>
              <a:t>bem</a:t>
            </a:r>
            <a:r>
              <a:rPr dirty="0" lang="en-US"/>
              <a:t> </a:t>
            </a:r>
            <a:r>
              <a:rPr dirty="0" lang="en-US" err="1"/>
              <a:t>identificados</a:t>
            </a:r>
            <a:endParaRPr dirty="0" lang="en-US"/>
          </a:p>
          <a:p>
            <a:pPr indent="0" marL="0">
              <a:buNone/>
            </a:pPr>
            <a:r>
              <a:rPr dirty="0" lang="en-US"/>
              <a:t>2 – Fazer a </a:t>
            </a:r>
            <a:r>
              <a:rPr dirty="0" lang="en-US" err="1"/>
              <a:t>captura</a:t>
            </a:r>
            <a:r>
              <a:rPr dirty="0" lang="en-US"/>
              <a:t> e a montage dos </a:t>
            </a:r>
            <a:r>
              <a:rPr dirty="0" lang="en-US" err="1"/>
              <a:t>cenarios</a:t>
            </a:r>
            <a:r>
              <a:rPr dirty="0" lang="en-US"/>
              <a:t> </a:t>
            </a:r>
            <a:r>
              <a:rPr dirty="0" lang="en-US" err="1"/>
              <a:t>em</a:t>
            </a:r>
            <a:r>
              <a:rPr dirty="0" lang="en-US"/>
              <a:t> 360 </a:t>
            </a:r>
            <a:r>
              <a:rPr dirty="0" lang="en-US" err="1"/>
              <a:t>graus</a:t>
            </a:r>
            <a:r>
              <a:rPr dirty="0" lang="en-US"/>
              <a:t>(Camera, software Maya e Unity, </a:t>
            </a:r>
            <a:r>
              <a:rPr dirty="0" lang="en-US" err="1"/>
              <a:t>linguagem</a:t>
            </a:r>
            <a:r>
              <a:rPr dirty="0" lang="en-US"/>
              <a:t> de </a:t>
            </a:r>
            <a:r>
              <a:rPr dirty="0" lang="en-US" err="1"/>
              <a:t>programação</a:t>
            </a:r>
            <a:r>
              <a:rPr dirty="0" lang="en-US"/>
              <a:t> C#/android)</a:t>
            </a:r>
          </a:p>
          <a:p>
            <a:pPr indent="0" marL="0">
              <a:buNone/>
            </a:pPr>
            <a:r>
              <a:rPr dirty="0" lang="en-US"/>
              <a:t>3 – Ter </a:t>
            </a:r>
            <a:r>
              <a:rPr dirty="0" lang="en-US" err="1"/>
              <a:t>HeadSets</a:t>
            </a:r>
            <a:r>
              <a:rPr dirty="0" lang="en-US"/>
              <a:t> </a:t>
            </a:r>
          </a:p>
          <a:p>
            <a:pPr indent="0" marL="0">
              <a:buNone/>
            </a:pPr>
            <a:r>
              <a:rPr dirty="0" lang="en-US"/>
              <a:t>4- </a:t>
            </a:r>
            <a:r>
              <a:rPr dirty="0" lang="en-US"/>
              <a:t>S</a:t>
            </a:r>
            <a:r>
              <a:rPr dirty="0" lang="en-US"/>
              <a:t>o</a:t>
            </a:r>
            <a:r>
              <a:rPr dirty="0" lang="en-US"/>
              <a:t>f</a:t>
            </a:r>
            <a:r>
              <a:rPr dirty="0" lang="en-US"/>
              <a:t>t</a:t>
            </a:r>
            <a:r>
              <a:rPr dirty="0" lang="en-US"/>
              <a:t>ware</a:t>
            </a:r>
            <a:r>
              <a:rPr dirty="0" lang="en-US"/>
              <a:t> </a:t>
            </a:r>
            <a:r>
              <a:rPr dirty="0" lang="en-US"/>
              <a:t>q</a:t>
            </a:r>
            <a:r>
              <a:rPr dirty="0" lang="en-US"/>
              <a:t>u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s</a:t>
            </a:r>
            <a:r>
              <a:rPr dirty="0" lang="en-US"/>
              <a:t>u</a:t>
            </a:r>
            <a:r>
              <a:rPr dirty="0" lang="en-US"/>
              <a:t>p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t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e</a:t>
            </a:r>
            <a:r>
              <a:rPr dirty="0" lang="en-US"/>
              <a:t>c</a:t>
            </a:r>
            <a:r>
              <a:rPr dirty="0" lang="en-US"/>
              <a:t>n</a:t>
            </a:r>
            <a:r>
              <a:rPr dirty="0" lang="en-US"/>
              <a:t>ologia</a:t>
            </a:r>
            <a:r>
              <a:rPr dirty="0" lang="en-US"/>
              <a:t> </a:t>
            </a:r>
            <a:r>
              <a:rPr dirty="0" lang="en-US"/>
              <a:t> </a:t>
            </a:r>
            <a:endParaRPr dirty="0" lang="pt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Motivações</a:t>
            </a:r>
            <a:endParaRPr dirty="0" lang="pt-PT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 err="1"/>
              <a:t>Achamos</a:t>
            </a:r>
            <a:r>
              <a:rPr dirty="0" lang="en-US"/>
              <a:t> </a:t>
            </a:r>
            <a:r>
              <a:rPr dirty="0" lang="en-US" err="1"/>
              <a:t>nossa</a:t>
            </a:r>
            <a:r>
              <a:rPr dirty="0" lang="en-US"/>
              <a:t> </a:t>
            </a:r>
            <a:r>
              <a:rPr dirty="0" lang="en-US" err="1"/>
              <a:t>proposta</a:t>
            </a:r>
            <a:r>
              <a:rPr dirty="0" lang="en-US"/>
              <a:t> </a:t>
            </a:r>
            <a:r>
              <a:rPr dirty="0" lang="en-US" err="1"/>
              <a:t>bastante</a:t>
            </a:r>
            <a:r>
              <a:rPr dirty="0" lang="en-US"/>
              <a:t> </a:t>
            </a:r>
            <a:r>
              <a:rPr dirty="0" lang="en-US" err="1"/>
              <a:t>oportuna</a:t>
            </a:r>
            <a:r>
              <a:rPr dirty="0" lang="en-US"/>
              <a:t> num </a:t>
            </a:r>
            <a:r>
              <a:rPr dirty="0" lang="en-US" err="1"/>
              <a:t>país</a:t>
            </a:r>
            <a:r>
              <a:rPr dirty="0" lang="en-US"/>
              <a:t> que </a:t>
            </a:r>
            <a:r>
              <a:rPr dirty="0" lang="en-US" err="1"/>
              <a:t>pretende</a:t>
            </a:r>
            <a:r>
              <a:rPr dirty="0" lang="en-US"/>
              <a:t> </a:t>
            </a:r>
            <a:r>
              <a:rPr dirty="0" lang="en-US" err="1"/>
              <a:t>investir</a:t>
            </a:r>
            <a:r>
              <a:rPr dirty="0" lang="en-US"/>
              <a:t> num </a:t>
            </a:r>
            <a:r>
              <a:rPr dirty="0" lang="en-US" err="1"/>
              <a:t>futuro</a:t>
            </a:r>
            <a:r>
              <a:rPr dirty="0" lang="en-US"/>
              <a:t> </a:t>
            </a:r>
            <a:r>
              <a:rPr dirty="0" lang="en-US" err="1"/>
              <a:t>melhor</a:t>
            </a:r>
            <a:r>
              <a:rPr dirty="0" lang="en-US"/>
              <a:t>, com </a:t>
            </a:r>
            <a:r>
              <a:rPr dirty="0" lang="en-US" err="1"/>
              <a:t>pessoas</a:t>
            </a:r>
            <a:r>
              <a:rPr dirty="0" lang="en-US"/>
              <a:t> </a:t>
            </a:r>
            <a:r>
              <a:rPr dirty="0" lang="en-US" err="1"/>
              <a:t>altamente</a:t>
            </a:r>
            <a:r>
              <a:rPr dirty="0" lang="en-US"/>
              <a:t> </a:t>
            </a:r>
            <a:r>
              <a:rPr dirty="0" lang="en-US" err="1"/>
              <a:t>treinadas</a:t>
            </a:r>
            <a:r>
              <a:rPr dirty="0" lang="en-US"/>
              <a:t> e </a:t>
            </a:r>
            <a:r>
              <a:rPr dirty="0" lang="en-US" err="1"/>
              <a:t>capacitadas</a:t>
            </a:r>
            <a:r>
              <a:rPr dirty="0" lang="en-US"/>
              <a:t> para </a:t>
            </a:r>
            <a:r>
              <a:rPr dirty="0" lang="en-US" err="1"/>
              <a:t>os</a:t>
            </a:r>
            <a:r>
              <a:rPr dirty="0" lang="en-US"/>
              <a:t> </a:t>
            </a:r>
            <a:r>
              <a:rPr dirty="0" lang="en-US" err="1"/>
              <a:t>desafios</a:t>
            </a:r>
            <a:r>
              <a:rPr dirty="0" lang="en-US"/>
              <a:t> </a:t>
            </a:r>
            <a:r>
              <a:rPr dirty="0" lang="en-US" err="1"/>
              <a:t>diarios</a:t>
            </a:r>
            <a:r>
              <a:rPr dirty="0" lang="en-US"/>
              <a:t> </a:t>
            </a:r>
            <a:r>
              <a:rPr dirty="0" lang="en-US" err="1"/>
              <a:t>como</a:t>
            </a:r>
            <a:r>
              <a:rPr dirty="0" lang="en-US"/>
              <a:t> é o </a:t>
            </a:r>
            <a:r>
              <a:rPr dirty="0" lang="en-US" err="1"/>
              <a:t>caso</a:t>
            </a:r>
            <a:r>
              <a:rPr dirty="0" lang="en-US"/>
              <a:t> de </a:t>
            </a:r>
            <a:r>
              <a:rPr dirty="0" lang="en-US" err="1"/>
              <a:t>Moçambique</a:t>
            </a:r>
            <a:r>
              <a:rPr dirty="0" lang="en-US"/>
              <a:t>. Com </a:t>
            </a:r>
            <a:r>
              <a:rPr dirty="0" lang="en-US" err="1"/>
              <a:t>esse</a:t>
            </a:r>
            <a:r>
              <a:rPr dirty="0" lang="en-US"/>
              <a:t> </a:t>
            </a:r>
            <a:r>
              <a:rPr dirty="0" lang="en-US" err="1"/>
              <a:t>projecto</a:t>
            </a:r>
            <a:r>
              <a:rPr dirty="0" lang="en-US"/>
              <a:t>,</a:t>
            </a:r>
            <a:r>
              <a:rPr dirty="0" lang="en-US"/>
              <a:t> </a:t>
            </a:r>
            <a:r>
              <a:rPr dirty="0" lang="en-US" err="1"/>
              <a:t>ambicionamos</a:t>
            </a:r>
            <a:r>
              <a:rPr dirty="0" lang="en-US"/>
              <a:t> </a:t>
            </a:r>
            <a:r>
              <a:rPr dirty="0" lang="en-US" err="1"/>
              <a:t>oferecer</a:t>
            </a:r>
            <a:r>
              <a:rPr dirty="0" lang="en-US"/>
              <a:t> </a:t>
            </a:r>
            <a:r>
              <a:rPr dirty="0" lang="en-US" err="1"/>
              <a:t>uma</a:t>
            </a:r>
            <a:r>
              <a:rPr dirty="0" lang="en-US"/>
              <a:t> </a:t>
            </a:r>
            <a:r>
              <a:rPr dirty="0" lang="en-US" err="1"/>
              <a:t>dinâmica</a:t>
            </a:r>
            <a:r>
              <a:rPr dirty="0" lang="en-US"/>
              <a:t>/</a:t>
            </a:r>
            <a:r>
              <a:rPr dirty="0" lang="en-US" err="1"/>
              <a:t>experiência</a:t>
            </a:r>
            <a:r>
              <a:rPr dirty="0" lang="en-US"/>
              <a:t> </a:t>
            </a:r>
            <a:r>
              <a:rPr dirty="0" lang="en-US" err="1"/>
              <a:t>melhor</a:t>
            </a:r>
            <a:r>
              <a:rPr dirty="0" lang="en-US"/>
              <a:t> e </a:t>
            </a:r>
            <a:r>
              <a:rPr dirty="0" lang="en-US" err="1"/>
              <a:t>i</a:t>
            </a:r>
            <a:r>
              <a:rPr dirty="0" lang="en-US" err="1"/>
              <a:t>mpulsionar</a:t>
            </a:r>
            <a:r>
              <a:rPr dirty="0" lang="en-US"/>
              <a:t> o </a:t>
            </a:r>
            <a:r>
              <a:rPr dirty="0" lang="en-US" err="1"/>
              <a:t>nosso</a:t>
            </a:r>
            <a:r>
              <a:rPr dirty="0" lang="en-US"/>
              <a:t> sector de </a:t>
            </a:r>
            <a:r>
              <a:rPr dirty="0" lang="en-US" err="1"/>
              <a:t>educação</a:t>
            </a:r>
            <a:r>
              <a:rPr dirty="0" lang="en-US"/>
              <a:t>, </a:t>
            </a:r>
            <a:r>
              <a:rPr dirty="0" lang="en-US" err="1"/>
              <a:t>tendo</a:t>
            </a:r>
            <a:r>
              <a:rPr dirty="0" lang="en-US"/>
              <a:t> sempre </a:t>
            </a:r>
            <a:r>
              <a:rPr dirty="0" lang="en-US" err="1"/>
              <a:t>como</a:t>
            </a:r>
            <a:r>
              <a:rPr dirty="0" lang="en-US"/>
              <a:t> </a:t>
            </a:r>
            <a:r>
              <a:rPr dirty="0" lang="en-US" err="1"/>
              <a:t>objectivo</a:t>
            </a:r>
            <a:r>
              <a:rPr dirty="0" lang="en-US"/>
              <a:t>, </a:t>
            </a:r>
            <a:r>
              <a:rPr dirty="0" lang="en-US" err="1"/>
              <a:t>formar</a:t>
            </a:r>
            <a:r>
              <a:rPr dirty="0" lang="en-US"/>
              <a:t> </a:t>
            </a:r>
            <a:r>
              <a:rPr dirty="0" lang="en-US" err="1"/>
              <a:t>quadros</a:t>
            </a:r>
            <a:r>
              <a:rPr dirty="0" lang="en-US"/>
              <a:t> de </a:t>
            </a:r>
            <a:r>
              <a:rPr dirty="0" lang="en-US" err="1"/>
              <a:t>excelencia</a:t>
            </a:r>
            <a:r>
              <a:rPr dirty="0" lang="en-US"/>
              <a:t> </a:t>
            </a:r>
            <a:r>
              <a:rPr dirty="0" lang="en-US" err="1"/>
              <a:t>capazes</a:t>
            </a:r>
            <a:r>
              <a:rPr dirty="0" lang="en-US"/>
              <a:t> de </a:t>
            </a:r>
            <a:r>
              <a:rPr dirty="0" lang="en-US" err="1"/>
              <a:t>servir</a:t>
            </a:r>
            <a:r>
              <a:rPr dirty="0" lang="en-US"/>
              <a:t> a </a:t>
            </a:r>
            <a:r>
              <a:rPr dirty="0" lang="en-US" err="1"/>
              <a:t>nossa</a:t>
            </a:r>
            <a:r>
              <a:rPr dirty="0" lang="en-US"/>
              <a:t> </a:t>
            </a:r>
            <a:r>
              <a:rPr dirty="0" lang="en-US" err="1"/>
              <a:t>sociedade</a:t>
            </a:r>
            <a:r>
              <a:rPr dirty="0" lang="en-US"/>
              <a:t> </a:t>
            </a:r>
            <a:r>
              <a:rPr dirty="0" lang="en-US" err="1"/>
              <a:t>em</a:t>
            </a:r>
            <a:r>
              <a:rPr dirty="0" lang="en-US"/>
              <a:t> </a:t>
            </a:r>
            <a:r>
              <a:rPr dirty="0" lang="en-US" err="1"/>
              <a:t>qualquer</a:t>
            </a:r>
            <a:r>
              <a:rPr dirty="0" lang="en-US"/>
              <a:t> canto do </a:t>
            </a:r>
            <a:r>
              <a:rPr dirty="0" lang="en-US" err="1"/>
              <a:t>mundo</a:t>
            </a:r>
            <a:r>
              <a:rPr dirty="0" lang="en-US"/>
              <a:t>.</a:t>
            </a:r>
            <a:endParaRPr dirty="0"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304 Not Modified</dc:title>
  <dc:creator>Carlos Tembe</dc:creator>
  <cp:lastModifiedBy>Carlos Tembe</cp:lastModifiedBy>
  <dcterms:created xsi:type="dcterms:W3CDTF">2020-11-27T21:42:44Z</dcterms:created>
  <dcterms:modified xsi:type="dcterms:W3CDTF">2020-12-01T06:49:50Z</dcterms:modified>
</cp:coreProperties>
</file>