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2da1cd3e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2da1cd3e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2da1cd3e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2da1cd3e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2da1cd3e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2da1cd3e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7180ca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7180ca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7180ca4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7180ca4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7180ca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7180ca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7180ca49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7180ca49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da1cd3e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2da1cd3e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7180ca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7180ca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2da1cd3e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2da1cd3e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500">
                <a:solidFill>
                  <a:srgbClr val="D9EAD3"/>
                </a:solidFill>
              </a:rPr>
              <a:t>Edge Converter</a:t>
            </a:r>
            <a:endParaRPr b="1" sz="4500">
              <a:solidFill>
                <a:srgbClr val="D9EAD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9EAD3"/>
                </a:solidFill>
              </a:rPr>
              <a:t>Project Review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G4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1"/>
              <a:t>Alen Sejdini, Eli Bates, Luka Mavrin, Marita Kresić, Mariana Šeparović</a:t>
            </a:r>
            <a:endParaRPr sz="150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Most Proud Of?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together in the heat of the moment to meet our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Fixing the </a:t>
            </a:r>
            <a:r>
              <a:rPr lang="en"/>
              <a:t>DDL Generator</a:t>
            </a:r>
            <a:r>
              <a:rPr lang="en"/>
              <a:t> after a catastrophic event due to GIT misuses.you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team spiRIT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Done Better?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could have been refactored better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and organization of the branches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and task management during sprints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0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91325"/>
            <a:ext cx="83682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Overview of the System (UML Diagrams)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Abstracted Input – Creating the XML Parser + Parsing (UML Class and Sequence Diagram)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Abstracted Output – Creating the DDL Generator + Rendering the DDL script (UML Class and Sequence Diagram)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Static Code Analysis Report (SonarQube Screenshots Explained)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List of What is Missing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Part of the Solution We Are Most Proud of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What Could Have Been Done Better?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Abstracted Input  </a:t>
            </a:r>
            <a:endParaRPr sz="39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50" y="0"/>
            <a:ext cx="4913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Abstracted Input  </a:t>
            </a:r>
            <a:endParaRPr sz="39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Sequence 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50" y="91250"/>
            <a:ext cx="3884750" cy="49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Abstracted Out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put 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 </a:t>
            </a:r>
            <a:endParaRPr sz="39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61225" y="1370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UML 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Class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Diagram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25" y="1093750"/>
            <a:ext cx="6540700" cy="40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0632" l="0" r="0" t="0"/>
          <a:stretch/>
        </p:blipFill>
        <p:spPr>
          <a:xfrm>
            <a:off x="1798538" y="748475"/>
            <a:ext cx="5546925" cy="41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62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Abstracted Output   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10125" y="820250"/>
            <a:ext cx="23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Sequence Diagram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25" y="2475250"/>
            <a:ext cx="2278225" cy="22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8104"/>
            <a:ext cx="8756100" cy="512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2580150" y="96150"/>
            <a:ext cx="3983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Static Code Analysis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991" y="0"/>
            <a:ext cx="60440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Missing ?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07575" y="14947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</a:t>
            </a:r>
            <a:r>
              <a:rPr lang="en"/>
              <a:t>unsuccessful</a:t>
            </a:r>
            <a:r>
              <a:rPr lang="en"/>
              <a:t> in getting the XML relations to parse and therefore we could not fully load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this, also the generate DDL was not working because the relations were not set up correctly.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