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Average"/>
      <p:regular r:id="rId10"/>
    </p:embeddedFont>
    <p:embeddedFont>
      <p:font typeface="Oswald"/>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Oswald-regular.fntdata"/><Relationship Id="rId10" Type="http://schemas.openxmlformats.org/officeDocument/2006/relationships/font" Target="fonts/Average-regular.fntdata"/><Relationship Id="rId12" Type="http://schemas.openxmlformats.org/officeDocument/2006/relationships/font" Target="fonts/Oswald-bold.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55b0684f3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55b0684f3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5363e627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5363e627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5b0684f3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5b0684f3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Deliverable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Management</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t>
            </a:r>
            <a:r>
              <a:rPr lang="en"/>
              <a:t>ake a complete PERT, using software to draw (same format as taught in class) of your group’s project timetable for the semester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Detail</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45720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Taking a look at the myUMBC application, since the application is a mobile app and is accessed through student logins, it is a vital resource students can use in order to access grades, view announcements, and important documents. The reason this application is our main focus for our group is because there have been some inconveniences using blackboard from laptop or desktops. Alongside the inclusion of both duomobile for the two step verification it has become frustrating at times trying to access student information. As well as the fact UMBC seems to be the only university that does not have their own dedicated application. It could be beneficial to not only students but also staff/faculty members that use myUMBC on a regular basis.</a:t>
            </a:r>
            <a:endParaRPr sz="1200">
              <a:solidFill>
                <a:schemeClr val="dk1"/>
              </a:solidFill>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The main issue with myUMBC application is the fact the application truly does not work. The application fails to load after the user inputs their login information and never loads. Since the application does not work at all we decided to interview the project leader (Collier Jones) to not only see how we could solve this problem but possibly implement improvements to the application overall. The process towards a solution with the myUMBC application starts with working with a third party team . This is in order to help support being a wrapper around the myUMBC web experience with native functionality.</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551413" y="267748"/>
            <a:ext cx="8041175" cy="4501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