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E7F4E-AF05-4B89-B4E0-9D528D809B21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9F9756-6326-403B-A51B-629BE22B3CF4}">
      <dgm:prSet/>
      <dgm:spPr/>
      <dgm:t>
        <a:bodyPr/>
        <a:lstStyle/>
        <a:p>
          <a:r>
            <a:rPr lang="en-US"/>
            <a:t>Apprentissage supervisé : entraîné sur des exemples annotés.</a:t>
          </a:r>
        </a:p>
      </dgm:t>
    </dgm:pt>
    <dgm:pt modelId="{2D256D32-B68B-4DC8-90DA-116B4D18F627}" type="parTrans" cxnId="{3DF1E77C-9041-4063-BCC2-75057D9E1FE9}">
      <dgm:prSet/>
      <dgm:spPr/>
      <dgm:t>
        <a:bodyPr/>
        <a:lstStyle/>
        <a:p>
          <a:endParaRPr lang="en-US"/>
        </a:p>
      </dgm:t>
    </dgm:pt>
    <dgm:pt modelId="{359D294F-12BA-4F10-A5EA-18261CDF844C}" type="sibTrans" cxnId="{3DF1E77C-9041-4063-BCC2-75057D9E1FE9}">
      <dgm:prSet/>
      <dgm:spPr/>
      <dgm:t>
        <a:bodyPr/>
        <a:lstStyle/>
        <a:p>
          <a:endParaRPr lang="en-US"/>
        </a:p>
      </dgm:t>
    </dgm:pt>
    <dgm:pt modelId="{2ADC074B-204B-4ABA-885C-ABD1F07079A8}">
      <dgm:prSet/>
      <dgm:spPr/>
      <dgm:t>
        <a:bodyPr/>
        <a:lstStyle/>
        <a:p>
          <a:r>
            <a:rPr lang="en-US"/>
            <a:t>Apprentissage non supervisé : découvre seul des schémas dans les données.</a:t>
          </a:r>
        </a:p>
      </dgm:t>
    </dgm:pt>
    <dgm:pt modelId="{4B678C1E-FEBF-4C83-B196-3FD315F9CD96}" type="parTrans" cxnId="{636E6CC3-DF7B-416B-9B6A-026B0E619092}">
      <dgm:prSet/>
      <dgm:spPr/>
      <dgm:t>
        <a:bodyPr/>
        <a:lstStyle/>
        <a:p>
          <a:endParaRPr lang="en-US"/>
        </a:p>
      </dgm:t>
    </dgm:pt>
    <dgm:pt modelId="{E49956A8-6307-44EF-A4DB-780BE0683345}" type="sibTrans" cxnId="{636E6CC3-DF7B-416B-9B6A-026B0E619092}">
      <dgm:prSet/>
      <dgm:spPr/>
      <dgm:t>
        <a:bodyPr/>
        <a:lstStyle/>
        <a:p>
          <a:endParaRPr lang="en-US"/>
        </a:p>
      </dgm:t>
    </dgm:pt>
    <dgm:pt modelId="{F353995C-C773-4CBE-9C9D-79B94FC64359}">
      <dgm:prSet/>
      <dgm:spPr/>
      <dgm:t>
        <a:bodyPr/>
        <a:lstStyle/>
        <a:p>
          <a:r>
            <a:rPr lang="en-US"/>
            <a:t>Apprentissage par renforcement : améliore ses réponses grâce aux retours.</a:t>
          </a:r>
        </a:p>
      </dgm:t>
    </dgm:pt>
    <dgm:pt modelId="{2FBD0D03-C60A-499C-81BB-B33E4296B02E}" type="parTrans" cxnId="{575CE596-B112-4CC6-A82A-DC2F12ADA241}">
      <dgm:prSet/>
      <dgm:spPr/>
      <dgm:t>
        <a:bodyPr/>
        <a:lstStyle/>
        <a:p>
          <a:endParaRPr lang="en-US"/>
        </a:p>
      </dgm:t>
    </dgm:pt>
    <dgm:pt modelId="{8CBBC8A1-26DB-459C-8C05-910263FBE443}" type="sibTrans" cxnId="{575CE596-B112-4CC6-A82A-DC2F12ADA241}">
      <dgm:prSet/>
      <dgm:spPr/>
      <dgm:t>
        <a:bodyPr/>
        <a:lstStyle/>
        <a:p>
          <a:endParaRPr lang="en-US"/>
        </a:p>
      </dgm:t>
    </dgm:pt>
    <dgm:pt modelId="{C2AD3092-9C6F-47F4-A42C-1285669D2555}" type="pres">
      <dgm:prSet presAssocID="{1F2E7F4E-AF05-4B89-B4E0-9D528D809B21}" presName="diagram" presStyleCnt="0">
        <dgm:presLayoutVars>
          <dgm:dir/>
          <dgm:resizeHandles val="exact"/>
        </dgm:presLayoutVars>
      </dgm:prSet>
      <dgm:spPr/>
    </dgm:pt>
    <dgm:pt modelId="{770B00B2-9EF6-49BA-ACA6-950663A68F73}" type="pres">
      <dgm:prSet presAssocID="{8E9F9756-6326-403B-A51B-629BE22B3CF4}" presName="node" presStyleLbl="node1" presStyleIdx="0" presStyleCnt="3">
        <dgm:presLayoutVars>
          <dgm:bulletEnabled val="1"/>
        </dgm:presLayoutVars>
      </dgm:prSet>
      <dgm:spPr/>
    </dgm:pt>
    <dgm:pt modelId="{E94E2F9B-5660-4C4B-9B1A-4BC8AE5423BF}" type="pres">
      <dgm:prSet presAssocID="{359D294F-12BA-4F10-A5EA-18261CDF844C}" presName="sibTrans" presStyleCnt="0"/>
      <dgm:spPr/>
    </dgm:pt>
    <dgm:pt modelId="{F0D174AD-9A31-416F-AC0D-F6068CFD6D2A}" type="pres">
      <dgm:prSet presAssocID="{2ADC074B-204B-4ABA-885C-ABD1F07079A8}" presName="node" presStyleLbl="node1" presStyleIdx="1" presStyleCnt="3">
        <dgm:presLayoutVars>
          <dgm:bulletEnabled val="1"/>
        </dgm:presLayoutVars>
      </dgm:prSet>
      <dgm:spPr/>
    </dgm:pt>
    <dgm:pt modelId="{14DF866C-5163-47BE-8CB4-9676E60DFA38}" type="pres">
      <dgm:prSet presAssocID="{E49956A8-6307-44EF-A4DB-780BE0683345}" presName="sibTrans" presStyleCnt="0"/>
      <dgm:spPr/>
    </dgm:pt>
    <dgm:pt modelId="{780E18EB-8771-4A1A-A677-DFBD154D1F20}" type="pres">
      <dgm:prSet presAssocID="{F353995C-C773-4CBE-9C9D-79B94FC64359}" presName="node" presStyleLbl="node1" presStyleIdx="2" presStyleCnt="3">
        <dgm:presLayoutVars>
          <dgm:bulletEnabled val="1"/>
        </dgm:presLayoutVars>
      </dgm:prSet>
      <dgm:spPr/>
    </dgm:pt>
  </dgm:ptLst>
  <dgm:cxnLst>
    <dgm:cxn modelId="{3823A661-FF6B-4921-A0DB-1FB7BE1C414D}" type="presOf" srcId="{8E9F9756-6326-403B-A51B-629BE22B3CF4}" destId="{770B00B2-9EF6-49BA-ACA6-950663A68F73}" srcOrd="0" destOrd="0" presId="urn:microsoft.com/office/officeart/2005/8/layout/default"/>
    <dgm:cxn modelId="{C6DC9B62-BB37-4C48-9B51-543816A18F97}" type="presOf" srcId="{F353995C-C773-4CBE-9C9D-79B94FC64359}" destId="{780E18EB-8771-4A1A-A677-DFBD154D1F20}" srcOrd="0" destOrd="0" presId="urn:microsoft.com/office/officeart/2005/8/layout/default"/>
    <dgm:cxn modelId="{4A7BBF4F-2979-4AF6-A390-E2747839FE55}" type="presOf" srcId="{1F2E7F4E-AF05-4B89-B4E0-9D528D809B21}" destId="{C2AD3092-9C6F-47F4-A42C-1285669D2555}" srcOrd="0" destOrd="0" presId="urn:microsoft.com/office/officeart/2005/8/layout/default"/>
    <dgm:cxn modelId="{35BC9D7A-E76D-49C9-AE06-F17A8392A7A3}" type="presOf" srcId="{2ADC074B-204B-4ABA-885C-ABD1F07079A8}" destId="{F0D174AD-9A31-416F-AC0D-F6068CFD6D2A}" srcOrd="0" destOrd="0" presId="urn:microsoft.com/office/officeart/2005/8/layout/default"/>
    <dgm:cxn modelId="{3DF1E77C-9041-4063-BCC2-75057D9E1FE9}" srcId="{1F2E7F4E-AF05-4B89-B4E0-9D528D809B21}" destId="{8E9F9756-6326-403B-A51B-629BE22B3CF4}" srcOrd="0" destOrd="0" parTransId="{2D256D32-B68B-4DC8-90DA-116B4D18F627}" sibTransId="{359D294F-12BA-4F10-A5EA-18261CDF844C}"/>
    <dgm:cxn modelId="{575CE596-B112-4CC6-A82A-DC2F12ADA241}" srcId="{1F2E7F4E-AF05-4B89-B4E0-9D528D809B21}" destId="{F353995C-C773-4CBE-9C9D-79B94FC64359}" srcOrd="2" destOrd="0" parTransId="{2FBD0D03-C60A-499C-81BB-B33E4296B02E}" sibTransId="{8CBBC8A1-26DB-459C-8C05-910263FBE443}"/>
    <dgm:cxn modelId="{636E6CC3-DF7B-416B-9B6A-026B0E619092}" srcId="{1F2E7F4E-AF05-4B89-B4E0-9D528D809B21}" destId="{2ADC074B-204B-4ABA-885C-ABD1F07079A8}" srcOrd="1" destOrd="0" parTransId="{4B678C1E-FEBF-4C83-B196-3FD315F9CD96}" sibTransId="{E49956A8-6307-44EF-A4DB-780BE0683345}"/>
    <dgm:cxn modelId="{8D19D193-9FB4-4716-9D73-EB3ACF86CD8C}" type="presParOf" srcId="{C2AD3092-9C6F-47F4-A42C-1285669D2555}" destId="{770B00B2-9EF6-49BA-ACA6-950663A68F73}" srcOrd="0" destOrd="0" presId="urn:microsoft.com/office/officeart/2005/8/layout/default"/>
    <dgm:cxn modelId="{B5105596-63D8-4B5E-BB06-9454711F80F8}" type="presParOf" srcId="{C2AD3092-9C6F-47F4-A42C-1285669D2555}" destId="{E94E2F9B-5660-4C4B-9B1A-4BC8AE5423BF}" srcOrd="1" destOrd="0" presId="urn:microsoft.com/office/officeart/2005/8/layout/default"/>
    <dgm:cxn modelId="{3AC9365D-D00C-472A-9FDF-135513058394}" type="presParOf" srcId="{C2AD3092-9C6F-47F4-A42C-1285669D2555}" destId="{F0D174AD-9A31-416F-AC0D-F6068CFD6D2A}" srcOrd="2" destOrd="0" presId="urn:microsoft.com/office/officeart/2005/8/layout/default"/>
    <dgm:cxn modelId="{27FD70CF-FB31-46C8-97C9-85323E1C3918}" type="presParOf" srcId="{C2AD3092-9C6F-47F4-A42C-1285669D2555}" destId="{14DF866C-5163-47BE-8CB4-9676E60DFA38}" srcOrd="3" destOrd="0" presId="urn:microsoft.com/office/officeart/2005/8/layout/default"/>
    <dgm:cxn modelId="{C77EB132-0144-4BCA-8013-D74EFBA1EBB5}" type="presParOf" srcId="{C2AD3092-9C6F-47F4-A42C-1285669D2555}" destId="{780E18EB-8771-4A1A-A677-DFBD154D1F2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5401CF-1A45-4E31-8545-CC97974CE4E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6A7F5F-9A7E-4CBD-A482-BAA8736ED9BB}">
      <dgm:prSet/>
      <dgm:spPr/>
      <dgm:t>
        <a:bodyPr/>
        <a:lstStyle/>
        <a:p>
          <a:r>
            <a:rPr lang="en-US"/>
            <a:t>Traduction automatique (Google Translate, DeepL)</a:t>
          </a:r>
        </a:p>
      </dgm:t>
    </dgm:pt>
    <dgm:pt modelId="{F00AF148-FE7A-485A-851A-7536BF999A5D}" type="parTrans" cxnId="{6AE245A6-6A06-4D1A-A899-5F33A92BFB71}">
      <dgm:prSet/>
      <dgm:spPr/>
      <dgm:t>
        <a:bodyPr/>
        <a:lstStyle/>
        <a:p>
          <a:endParaRPr lang="en-US"/>
        </a:p>
      </dgm:t>
    </dgm:pt>
    <dgm:pt modelId="{ED080560-5634-4BD0-8E49-95A317C02D61}" type="sibTrans" cxnId="{6AE245A6-6A06-4D1A-A899-5F33A92BFB71}">
      <dgm:prSet/>
      <dgm:spPr/>
      <dgm:t>
        <a:bodyPr/>
        <a:lstStyle/>
        <a:p>
          <a:endParaRPr lang="en-US"/>
        </a:p>
      </dgm:t>
    </dgm:pt>
    <dgm:pt modelId="{83DE7CED-DE12-4ABF-B964-94597FF65BFF}">
      <dgm:prSet/>
      <dgm:spPr/>
      <dgm:t>
        <a:bodyPr/>
        <a:lstStyle/>
        <a:p>
          <a:r>
            <a:rPr lang="en-US"/>
            <a:t>Chatbots et assistants virtuels (ChatGPT, Alexa, Siri)</a:t>
          </a:r>
        </a:p>
      </dgm:t>
    </dgm:pt>
    <dgm:pt modelId="{E8F0A059-266F-421D-AD06-D130D79062F3}" type="parTrans" cxnId="{989E2874-C6B4-4562-81C3-95D3DFFA024F}">
      <dgm:prSet/>
      <dgm:spPr/>
      <dgm:t>
        <a:bodyPr/>
        <a:lstStyle/>
        <a:p>
          <a:endParaRPr lang="en-US"/>
        </a:p>
      </dgm:t>
    </dgm:pt>
    <dgm:pt modelId="{15AE34B9-6246-463F-B622-439194A1CFEB}" type="sibTrans" cxnId="{989E2874-C6B4-4562-81C3-95D3DFFA024F}">
      <dgm:prSet/>
      <dgm:spPr/>
      <dgm:t>
        <a:bodyPr/>
        <a:lstStyle/>
        <a:p>
          <a:endParaRPr lang="en-US"/>
        </a:p>
      </dgm:t>
    </dgm:pt>
    <dgm:pt modelId="{8B07D858-18B3-41C1-8FAE-9C4BA720F18E}">
      <dgm:prSet/>
      <dgm:spPr/>
      <dgm:t>
        <a:bodyPr/>
        <a:lstStyle/>
        <a:p>
          <a:r>
            <a:rPr lang="en-US"/>
            <a:t>Résumé automatique de textes</a:t>
          </a:r>
        </a:p>
      </dgm:t>
    </dgm:pt>
    <dgm:pt modelId="{E846E29F-81BA-44C0-BF6B-36C9EA40B9F3}" type="parTrans" cxnId="{CF292DC6-6790-4D05-95FC-657E9D01A0B7}">
      <dgm:prSet/>
      <dgm:spPr/>
      <dgm:t>
        <a:bodyPr/>
        <a:lstStyle/>
        <a:p>
          <a:endParaRPr lang="en-US"/>
        </a:p>
      </dgm:t>
    </dgm:pt>
    <dgm:pt modelId="{7248FA50-A93A-4AC2-AD8A-EF2A4E62D75E}" type="sibTrans" cxnId="{CF292DC6-6790-4D05-95FC-657E9D01A0B7}">
      <dgm:prSet/>
      <dgm:spPr/>
      <dgm:t>
        <a:bodyPr/>
        <a:lstStyle/>
        <a:p>
          <a:endParaRPr lang="en-US"/>
        </a:p>
      </dgm:t>
    </dgm:pt>
    <dgm:pt modelId="{99241F74-1BF5-4EBC-BF32-47AFC097106C}">
      <dgm:prSet/>
      <dgm:spPr/>
      <dgm:t>
        <a:bodyPr/>
        <a:lstStyle/>
        <a:p>
          <a:r>
            <a:rPr lang="en-US"/>
            <a:t>Analyse des sentiments dans les avis clients</a:t>
          </a:r>
        </a:p>
      </dgm:t>
    </dgm:pt>
    <dgm:pt modelId="{3C1FA89B-0958-4F07-AEF3-17B2BD4DFB9E}" type="parTrans" cxnId="{B19B80E7-BCBE-451C-82B1-996F72FDB030}">
      <dgm:prSet/>
      <dgm:spPr/>
      <dgm:t>
        <a:bodyPr/>
        <a:lstStyle/>
        <a:p>
          <a:endParaRPr lang="en-US"/>
        </a:p>
      </dgm:t>
    </dgm:pt>
    <dgm:pt modelId="{202C965B-4B9D-43CC-A385-EA69E9C44B67}" type="sibTrans" cxnId="{B19B80E7-BCBE-451C-82B1-996F72FDB030}">
      <dgm:prSet/>
      <dgm:spPr/>
      <dgm:t>
        <a:bodyPr/>
        <a:lstStyle/>
        <a:p>
          <a:endParaRPr lang="en-US"/>
        </a:p>
      </dgm:t>
    </dgm:pt>
    <dgm:pt modelId="{807681A3-E4F9-4AE3-ABFE-4838219926FE}">
      <dgm:prSet/>
      <dgm:spPr/>
      <dgm:t>
        <a:bodyPr/>
        <a:lstStyle/>
        <a:p>
          <a:r>
            <a:rPr lang="en-US"/>
            <a:t>Correction et suggestion de texte (Grammarly, correcteurs orthographiques)</a:t>
          </a:r>
        </a:p>
      </dgm:t>
    </dgm:pt>
    <dgm:pt modelId="{C84CF67F-9065-4246-8105-0BA5AAF590AE}" type="parTrans" cxnId="{6E32D93F-F4C5-44A8-8017-F79C377A87BF}">
      <dgm:prSet/>
      <dgm:spPr/>
      <dgm:t>
        <a:bodyPr/>
        <a:lstStyle/>
        <a:p>
          <a:endParaRPr lang="en-US"/>
        </a:p>
      </dgm:t>
    </dgm:pt>
    <dgm:pt modelId="{90063156-7E93-4684-8BA8-69A9FC7F718F}" type="sibTrans" cxnId="{6E32D93F-F4C5-44A8-8017-F79C377A87BF}">
      <dgm:prSet/>
      <dgm:spPr/>
      <dgm:t>
        <a:bodyPr/>
        <a:lstStyle/>
        <a:p>
          <a:endParaRPr lang="en-US"/>
        </a:p>
      </dgm:t>
    </dgm:pt>
    <dgm:pt modelId="{07292BB5-8659-4F06-961C-66BBC5B1B6FB}" type="pres">
      <dgm:prSet presAssocID="{EE5401CF-1A45-4E31-8545-CC97974CE4EA}" presName="diagram" presStyleCnt="0">
        <dgm:presLayoutVars>
          <dgm:dir/>
          <dgm:resizeHandles val="exact"/>
        </dgm:presLayoutVars>
      </dgm:prSet>
      <dgm:spPr/>
    </dgm:pt>
    <dgm:pt modelId="{E22892A9-56D1-48AD-B1AD-BA482C27FB9F}" type="pres">
      <dgm:prSet presAssocID="{A96A7F5F-9A7E-4CBD-A482-BAA8736ED9BB}" presName="node" presStyleLbl="node1" presStyleIdx="0" presStyleCnt="5">
        <dgm:presLayoutVars>
          <dgm:bulletEnabled val="1"/>
        </dgm:presLayoutVars>
      </dgm:prSet>
      <dgm:spPr/>
    </dgm:pt>
    <dgm:pt modelId="{5A5F8DD0-3848-4B4D-B3E0-1F63F7D0A45C}" type="pres">
      <dgm:prSet presAssocID="{ED080560-5634-4BD0-8E49-95A317C02D61}" presName="sibTrans" presStyleCnt="0"/>
      <dgm:spPr/>
    </dgm:pt>
    <dgm:pt modelId="{3460C604-CE82-4A88-82FB-5F5F02795B80}" type="pres">
      <dgm:prSet presAssocID="{83DE7CED-DE12-4ABF-B964-94597FF65BFF}" presName="node" presStyleLbl="node1" presStyleIdx="1" presStyleCnt="5">
        <dgm:presLayoutVars>
          <dgm:bulletEnabled val="1"/>
        </dgm:presLayoutVars>
      </dgm:prSet>
      <dgm:spPr/>
    </dgm:pt>
    <dgm:pt modelId="{B447CEDA-5A49-444A-B596-01BB3E994310}" type="pres">
      <dgm:prSet presAssocID="{15AE34B9-6246-463F-B622-439194A1CFEB}" presName="sibTrans" presStyleCnt="0"/>
      <dgm:spPr/>
    </dgm:pt>
    <dgm:pt modelId="{860D4105-0CCA-484A-B08E-33518A14BC21}" type="pres">
      <dgm:prSet presAssocID="{8B07D858-18B3-41C1-8FAE-9C4BA720F18E}" presName="node" presStyleLbl="node1" presStyleIdx="2" presStyleCnt="5">
        <dgm:presLayoutVars>
          <dgm:bulletEnabled val="1"/>
        </dgm:presLayoutVars>
      </dgm:prSet>
      <dgm:spPr/>
    </dgm:pt>
    <dgm:pt modelId="{4B3A40A3-69DF-4ACA-8CD9-84123F56C48D}" type="pres">
      <dgm:prSet presAssocID="{7248FA50-A93A-4AC2-AD8A-EF2A4E62D75E}" presName="sibTrans" presStyleCnt="0"/>
      <dgm:spPr/>
    </dgm:pt>
    <dgm:pt modelId="{7C45118B-6D96-4606-805A-2CD58A538F63}" type="pres">
      <dgm:prSet presAssocID="{99241F74-1BF5-4EBC-BF32-47AFC097106C}" presName="node" presStyleLbl="node1" presStyleIdx="3" presStyleCnt="5">
        <dgm:presLayoutVars>
          <dgm:bulletEnabled val="1"/>
        </dgm:presLayoutVars>
      </dgm:prSet>
      <dgm:spPr/>
    </dgm:pt>
    <dgm:pt modelId="{20BE9213-1D50-4B5E-888C-AC14024A1D9E}" type="pres">
      <dgm:prSet presAssocID="{202C965B-4B9D-43CC-A385-EA69E9C44B67}" presName="sibTrans" presStyleCnt="0"/>
      <dgm:spPr/>
    </dgm:pt>
    <dgm:pt modelId="{A215072B-72C1-481A-B8FE-94A3FF7BA27B}" type="pres">
      <dgm:prSet presAssocID="{807681A3-E4F9-4AE3-ABFE-4838219926FE}" presName="node" presStyleLbl="node1" presStyleIdx="4" presStyleCnt="5">
        <dgm:presLayoutVars>
          <dgm:bulletEnabled val="1"/>
        </dgm:presLayoutVars>
      </dgm:prSet>
      <dgm:spPr/>
    </dgm:pt>
  </dgm:ptLst>
  <dgm:cxnLst>
    <dgm:cxn modelId="{6E32D93F-F4C5-44A8-8017-F79C377A87BF}" srcId="{EE5401CF-1A45-4E31-8545-CC97974CE4EA}" destId="{807681A3-E4F9-4AE3-ABFE-4838219926FE}" srcOrd="4" destOrd="0" parTransId="{C84CF67F-9065-4246-8105-0BA5AAF590AE}" sibTransId="{90063156-7E93-4684-8BA8-69A9FC7F718F}"/>
    <dgm:cxn modelId="{CC319A51-A6EA-4C7E-BF5C-7ABA875F4E70}" type="presOf" srcId="{99241F74-1BF5-4EBC-BF32-47AFC097106C}" destId="{7C45118B-6D96-4606-805A-2CD58A538F63}" srcOrd="0" destOrd="0" presId="urn:microsoft.com/office/officeart/2005/8/layout/default"/>
    <dgm:cxn modelId="{37540473-C490-4E35-B4DD-2D2F4D8846DF}" type="presOf" srcId="{83DE7CED-DE12-4ABF-B964-94597FF65BFF}" destId="{3460C604-CE82-4A88-82FB-5F5F02795B80}" srcOrd="0" destOrd="0" presId="urn:microsoft.com/office/officeart/2005/8/layout/default"/>
    <dgm:cxn modelId="{14318E53-00DE-45C1-B7B3-DA37E7AA6514}" type="presOf" srcId="{8B07D858-18B3-41C1-8FAE-9C4BA720F18E}" destId="{860D4105-0CCA-484A-B08E-33518A14BC21}" srcOrd="0" destOrd="0" presId="urn:microsoft.com/office/officeart/2005/8/layout/default"/>
    <dgm:cxn modelId="{989E2874-C6B4-4562-81C3-95D3DFFA024F}" srcId="{EE5401CF-1A45-4E31-8545-CC97974CE4EA}" destId="{83DE7CED-DE12-4ABF-B964-94597FF65BFF}" srcOrd="1" destOrd="0" parTransId="{E8F0A059-266F-421D-AD06-D130D79062F3}" sibTransId="{15AE34B9-6246-463F-B622-439194A1CFEB}"/>
    <dgm:cxn modelId="{C3812159-CF17-4B8B-8A4A-E3571D93B584}" type="presOf" srcId="{807681A3-E4F9-4AE3-ABFE-4838219926FE}" destId="{A215072B-72C1-481A-B8FE-94A3FF7BA27B}" srcOrd="0" destOrd="0" presId="urn:microsoft.com/office/officeart/2005/8/layout/default"/>
    <dgm:cxn modelId="{E02F8E7E-1010-4A30-BEE2-B6D9C8AA4189}" type="presOf" srcId="{EE5401CF-1A45-4E31-8545-CC97974CE4EA}" destId="{07292BB5-8659-4F06-961C-66BBC5B1B6FB}" srcOrd="0" destOrd="0" presId="urn:microsoft.com/office/officeart/2005/8/layout/default"/>
    <dgm:cxn modelId="{6AE245A6-6A06-4D1A-A899-5F33A92BFB71}" srcId="{EE5401CF-1A45-4E31-8545-CC97974CE4EA}" destId="{A96A7F5F-9A7E-4CBD-A482-BAA8736ED9BB}" srcOrd="0" destOrd="0" parTransId="{F00AF148-FE7A-485A-851A-7536BF999A5D}" sibTransId="{ED080560-5634-4BD0-8E49-95A317C02D61}"/>
    <dgm:cxn modelId="{BAE24CC0-9EC0-44CC-AAB6-ADA247A71A53}" type="presOf" srcId="{A96A7F5F-9A7E-4CBD-A482-BAA8736ED9BB}" destId="{E22892A9-56D1-48AD-B1AD-BA482C27FB9F}" srcOrd="0" destOrd="0" presId="urn:microsoft.com/office/officeart/2005/8/layout/default"/>
    <dgm:cxn modelId="{CF292DC6-6790-4D05-95FC-657E9D01A0B7}" srcId="{EE5401CF-1A45-4E31-8545-CC97974CE4EA}" destId="{8B07D858-18B3-41C1-8FAE-9C4BA720F18E}" srcOrd="2" destOrd="0" parTransId="{E846E29F-81BA-44C0-BF6B-36C9EA40B9F3}" sibTransId="{7248FA50-A93A-4AC2-AD8A-EF2A4E62D75E}"/>
    <dgm:cxn modelId="{B19B80E7-BCBE-451C-82B1-996F72FDB030}" srcId="{EE5401CF-1A45-4E31-8545-CC97974CE4EA}" destId="{99241F74-1BF5-4EBC-BF32-47AFC097106C}" srcOrd="3" destOrd="0" parTransId="{3C1FA89B-0958-4F07-AEF3-17B2BD4DFB9E}" sibTransId="{202C965B-4B9D-43CC-A385-EA69E9C44B67}"/>
    <dgm:cxn modelId="{1D5A0ACC-603D-413E-8FEC-E78F302847EB}" type="presParOf" srcId="{07292BB5-8659-4F06-961C-66BBC5B1B6FB}" destId="{E22892A9-56D1-48AD-B1AD-BA482C27FB9F}" srcOrd="0" destOrd="0" presId="urn:microsoft.com/office/officeart/2005/8/layout/default"/>
    <dgm:cxn modelId="{4B19810B-9430-48E8-A83D-6D1A1AAA4CFB}" type="presParOf" srcId="{07292BB5-8659-4F06-961C-66BBC5B1B6FB}" destId="{5A5F8DD0-3848-4B4D-B3E0-1F63F7D0A45C}" srcOrd="1" destOrd="0" presId="urn:microsoft.com/office/officeart/2005/8/layout/default"/>
    <dgm:cxn modelId="{F2358686-077A-4713-A253-5B9102816BAA}" type="presParOf" srcId="{07292BB5-8659-4F06-961C-66BBC5B1B6FB}" destId="{3460C604-CE82-4A88-82FB-5F5F02795B80}" srcOrd="2" destOrd="0" presId="urn:microsoft.com/office/officeart/2005/8/layout/default"/>
    <dgm:cxn modelId="{98B600DB-64B8-47F9-8490-C778BA4C1AD1}" type="presParOf" srcId="{07292BB5-8659-4F06-961C-66BBC5B1B6FB}" destId="{B447CEDA-5A49-444A-B596-01BB3E994310}" srcOrd="3" destOrd="0" presId="urn:microsoft.com/office/officeart/2005/8/layout/default"/>
    <dgm:cxn modelId="{45C27848-1A34-45FA-B3F5-79395335CEC5}" type="presParOf" srcId="{07292BB5-8659-4F06-961C-66BBC5B1B6FB}" destId="{860D4105-0CCA-484A-B08E-33518A14BC21}" srcOrd="4" destOrd="0" presId="urn:microsoft.com/office/officeart/2005/8/layout/default"/>
    <dgm:cxn modelId="{E431BA53-787D-4FB4-A34E-DE8B0A737DF4}" type="presParOf" srcId="{07292BB5-8659-4F06-961C-66BBC5B1B6FB}" destId="{4B3A40A3-69DF-4ACA-8CD9-84123F56C48D}" srcOrd="5" destOrd="0" presId="urn:microsoft.com/office/officeart/2005/8/layout/default"/>
    <dgm:cxn modelId="{5F0AC8A6-655E-40CF-B6B9-5109BBE7912F}" type="presParOf" srcId="{07292BB5-8659-4F06-961C-66BBC5B1B6FB}" destId="{7C45118B-6D96-4606-805A-2CD58A538F63}" srcOrd="6" destOrd="0" presId="urn:microsoft.com/office/officeart/2005/8/layout/default"/>
    <dgm:cxn modelId="{D826BDD3-0789-4F05-96DF-A833C8CD3E22}" type="presParOf" srcId="{07292BB5-8659-4F06-961C-66BBC5B1B6FB}" destId="{20BE9213-1D50-4B5E-888C-AC14024A1D9E}" srcOrd="7" destOrd="0" presId="urn:microsoft.com/office/officeart/2005/8/layout/default"/>
    <dgm:cxn modelId="{F5A38B8C-1FE6-4824-B1C6-1618905F9010}" type="presParOf" srcId="{07292BB5-8659-4F06-961C-66BBC5B1B6FB}" destId="{A215072B-72C1-481A-B8FE-94A3FF7BA27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6E01E-92FE-4B46-815B-5E6CBE21522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F555DE-C734-4D51-80ED-82E261E40DC7}">
      <dgm:prSet/>
      <dgm:spPr/>
      <dgm:t>
        <a:bodyPr/>
        <a:lstStyle/>
        <a:p>
          <a:r>
            <a:rPr lang="en-US"/>
            <a:t>Compréhension des nuances (humour, ironie, contexte culturel).</a:t>
          </a:r>
        </a:p>
      </dgm:t>
    </dgm:pt>
    <dgm:pt modelId="{8A672CE7-1EE8-4056-A9D7-2057DF223374}" type="parTrans" cxnId="{6EC13DC2-ABD7-4891-B4D7-AA21A8781684}">
      <dgm:prSet/>
      <dgm:spPr/>
      <dgm:t>
        <a:bodyPr/>
        <a:lstStyle/>
        <a:p>
          <a:endParaRPr lang="en-US"/>
        </a:p>
      </dgm:t>
    </dgm:pt>
    <dgm:pt modelId="{CF781D51-4AB9-4DF2-8E95-E0ECDFC7AD26}" type="sibTrans" cxnId="{6EC13DC2-ABD7-4891-B4D7-AA21A8781684}">
      <dgm:prSet/>
      <dgm:spPr/>
      <dgm:t>
        <a:bodyPr/>
        <a:lstStyle/>
        <a:p>
          <a:endParaRPr lang="en-US"/>
        </a:p>
      </dgm:t>
    </dgm:pt>
    <dgm:pt modelId="{EAF6E150-A004-433B-9EF3-847593135397}">
      <dgm:prSet/>
      <dgm:spPr/>
      <dgm:t>
        <a:bodyPr/>
        <a:lstStyle/>
        <a:p>
          <a:r>
            <a:rPr lang="en-US"/>
            <a:t>Dépendance aux données d’entraînement (biais, erreurs).</a:t>
          </a:r>
        </a:p>
      </dgm:t>
    </dgm:pt>
    <dgm:pt modelId="{75856A7D-1D9F-49AE-9F47-2678B3F88D30}" type="parTrans" cxnId="{A9569917-5339-45A1-BC33-097360E2068F}">
      <dgm:prSet/>
      <dgm:spPr/>
      <dgm:t>
        <a:bodyPr/>
        <a:lstStyle/>
        <a:p>
          <a:endParaRPr lang="en-US"/>
        </a:p>
      </dgm:t>
    </dgm:pt>
    <dgm:pt modelId="{1F97411C-5C86-4F99-9D35-0393791646CD}" type="sibTrans" cxnId="{A9569917-5339-45A1-BC33-097360E2068F}">
      <dgm:prSet/>
      <dgm:spPr/>
      <dgm:t>
        <a:bodyPr/>
        <a:lstStyle/>
        <a:p>
          <a:endParaRPr lang="en-US"/>
        </a:p>
      </dgm:t>
    </dgm:pt>
    <dgm:pt modelId="{CCC86E1C-FCFB-404C-A86F-4FBD496F4B56}">
      <dgm:prSet/>
      <dgm:spPr/>
      <dgm:t>
        <a:bodyPr/>
        <a:lstStyle/>
        <a:p>
          <a:r>
            <a:rPr lang="en-US"/>
            <a:t>Manque de raisonnement humain (se base uniquement sur la probabilité des mots).</a:t>
          </a:r>
        </a:p>
      </dgm:t>
    </dgm:pt>
    <dgm:pt modelId="{27A83FB8-9226-4E8B-9560-398FDBE6EA6B}" type="parTrans" cxnId="{5792D539-20A7-4347-A3FF-CE26743C2112}">
      <dgm:prSet/>
      <dgm:spPr/>
      <dgm:t>
        <a:bodyPr/>
        <a:lstStyle/>
        <a:p>
          <a:endParaRPr lang="en-US"/>
        </a:p>
      </dgm:t>
    </dgm:pt>
    <dgm:pt modelId="{35726465-6982-486C-B611-6670B375D0E0}" type="sibTrans" cxnId="{5792D539-20A7-4347-A3FF-CE26743C2112}">
      <dgm:prSet/>
      <dgm:spPr/>
      <dgm:t>
        <a:bodyPr/>
        <a:lstStyle/>
        <a:p>
          <a:endParaRPr lang="en-US"/>
        </a:p>
      </dgm:t>
    </dgm:pt>
    <dgm:pt modelId="{2FF36413-8AF5-4E89-A944-586ED3C84FD9}" type="pres">
      <dgm:prSet presAssocID="{A756E01E-92FE-4B46-815B-5E6CBE215226}" presName="linear" presStyleCnt="0">
        <dgm:presLayoutVars>
          <dgm:animLvl val="lvl"/>
          <dgm:resizeHandles val="exact"/>
        </dgm:presLayoutVars>
      </dgm:prSet>
      <dgm:spPr/>
    </dgm:pt>
    <dgm:pt modelId="{6F17E1E4-DE32-4044-B7A1-3822667ADCCE}" type="pres">
      <dgm:prSet presAssocID="{CEF555DE-C734-4D51-80ED-82E261E40D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BA8312-1851-4009-A200-709AB2C68435}" type="pres">
      <dgm:prSet presAssocID="{CF781D51-4AB9-4DF2-8E95-E0ECDFC7AD26}" presName="spacer" presStyleCnt="0"/>
      <dgm:spPr/>
    </dgm:pt>
    <dgm:pt modelId="{0F8D24B7-B4E2-4003-96E4-9AACF7D41B14}" type="pres">
      <dgm:prSet presAssocID="{EAF6E150-A004-433B-9EF3-8475931353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4ECC9C-0EF5-45CB-A9B9-E369A8CD094D}" type="pres">
      <dgm:prSet presAssocID="{1F97411C-5C86-4F99-9D35-0393791646CD}" presName="spacer" presStyleCnt="0"/>
      <dgm:spPr/>
    </dgm:pt>
    <dgm:pt modelId="{20DDAC73-23A5-4113-8ADC-94498B3ECD98}" type="pres">
      <dgm:prSet presAssocID="{CCC86E1C-FCFB-404C-A86F-4FBD496F4B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9569917-5339-45A1-BC33-097360E2068F}" srcId="{A756E01E-92FE-4B46-815B-5E6CBE215226}" destId="{EAF6E150-A004-433B-9EF3-847593135397}" srcOrd="1" destOrd="0" parTransId="{75856A7D-1D9F-49AE-9F47-2678B3F88D30}" sibTransId="{1F97411C-5C86-4F99-9D35-0393791646CD}"/>
    <dgm:cxn modelId="{5792D539-20A7-4347-A3FF-CE26743C2112}" srcId="{A756E01E-92FE-4B46-815B-5E6CBE215226}" destId="{CCC86E1C-FCFB-404C-A86F-4FBD496F4B56}" srcOrd="2" destOrd="0" parTransId="{27A83FB8-9226-4E8B-9560-398FDBE6EA6B}" sibTransId="{35726465-6982-486C-B611-6670B375D0E0}"/>
    <dgm:cxn modelId="{B1C8E26A-3C6D-43D5-A55C-877C552284D4}" type="presOf" srcId="{CEF555DE-C734-4D51-80ED-82E261E40DC7}" destId="{6F17E1E4-DE32-4044-B7A1-3822667ADCCE}" srcOrd="0" destOrd="0" presId="urn:microsoft.com/office/officeart/2005/8/layout/vList2"/>
    <dgm:cxn modelId="{EBC485A9-8C63-4DEA-95EF-F99766068472}" type="presOf" srcId="{CCC86E1C-FCFB-404C-A86F-4FBD496F4B56}" destId="{20DDAC73-23A5-4113-8ADC-94498B3ECD98}" srcOrd="0" destOrd="0" presId="urn:microsoft.com/office/officeart/2005/8/layout/vList2"/>
    <dgm:cxn modelId="{335DE6A9-7F13-4022-8CC2-752134AE5042}" type="presOf" srcId="{EAF6E150-A004-433B-9EF3-847593135397}" destId="{0F8D24B7-B4E2-4003-96E4-9AACF7D41B14}" srcOrd="0" destOrd="0" presId="urn:microsoft.com/office/officeart/2005/8/layout/vList2"/>
    <dgm:cxn modelId="{6EC13DC2-ABD7-4891-B4D7-AA21A8781684}" srcId="{A756E01E-92FE-4B46-815B-5E6CBE215226}" destId="{CEF555DE-C734-4D51-80ED-82E261E40DC7}" srcOrd="0" destOrd="0" parTransId="{8A672CE7-1EE8-4056-A9D7-2057DF223374}" sibTransId="{CF781D51-4AB9-4DF2-8E95-E0ECDFC7AD26}"/>
    <dgm:cxn modelId="{5936D7E2-CAFC-4A4D-AEC9-7EE8D78D7BE1}" type="presOf" srcId="{A756E01E-92FE-4B46-815B-5E6CBE215226}" destId="{2FF36413-8AF5-4E89-A944-586ED3C84FD9}" srcOrd="0" destOrd="0" presId="urn:microsoft.com/office/officeart/2005/8/layout/vList2"/>
    <dgm:cxn modelId="{278CD0A7-A206-4B36-A536-6E05EF8E4A38}" type="presParOf" srcId="{2FF36413-8AF5-4E89-A944-586ED3C84FD9}" destId="{6F17E1E4-DE32-4044-B7A1-3822667ADCCE}" srcOrd="0" destOrd="0" presId="urn:microsoft.com/office/officeart/2005/8/layout/vList2"/>
    <dgm:cxn modelId="{5D667021-2CC9-411B-BD8A-C32D32C9A692}" type="presParOf" srcId="{2FF36413-8AF5-4E89-A944-586ED3C84FD9}" destId="{9DBA8312-1851-4009-A200-709AB2C68435}" srcOrd="1" destOrd="0" presId="urn:microsoft.com/office/officeart/2005/8/layout/vList2"/>
    <dgm:cxn modelId="{517EFA1E-3E48-4F15-AE34-4442FBAA589F}" type="presParOf" srcId="{2FF36413-8AF5-4E89-A944-586ED3C84FD9}" destId="{0F8D24B7-B4E2-4003-96E4-9AACF7D41B14}" srcOrd="2" destOrd="0" presId="urn:microsoft.com/office/officeart/2005/8/layout/vList2"/>
    <dgm:cxn modelId="{A454D1CC-22F0-4EED-85E0-515114C3A66D}" type="presParOf" srcId="{2FF36413-8AF5-4E89-A944-586ED3C84FD9}" destId="{F94ECC9C-0EF5-45CB-A9B9-E369A8CD094D}" srcOrd="3" destOrd="0" presId="urn:microsoft.com/office/officeart/2005/8/layout/vList2"/>
    <dgm:cxn modelId="{B9B3ABB1-015E-4A13-B5B1-947D37ABB0D8}" type="presParOf" srcId="{2FF36413-8AF5-4E89-A944-586ED3C84FD9}" destId="{20DDAC73-23A5-4113-8ADC-94498B3ECD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721B7E-F6F3-4A96-8653-005AE7984D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4CFF48-B2D9-443E-85BE-417FC824B5DE}">
      <dgm:prSet custT="1"/>
      <dgm:spPr/>
      <dgm:t>
        <a:bodyPr/>
        <a:lstStyle/>
        <a:p>
          <a:r>
            <a:rPr lang="en-US" sz="2400" dirty="0" err="1"/>
            <a:t>Être</a:t>
          </a:r>
          <a:r>
            <a:rPr lang="en-US" sz="2400" dirty="0"/>
            <a:t> </a:t>
          </a:r>
          <a:r>
            <a:rPr lang="en-US" sz="2400" dirty="0" err="1"/>
            <a:t>clair</a:t>
          </a:r>
          <a:r>
            <a:rPr lang="en-US" sz="2400" dirty="0"/>
            <a:t> et précis.</a:t>
          </a:r>
        </a:p>
      </dgm:t>
    </dgm:pt>
    <dgm:pt modelId="{350C8ACD-6F50-4A32-8207-60A644CF9167}" type="parTrans" cxnId="{45AE907D-6612-4046-9FF7-06D1F556C199}">
      <dgm:prSet/>
      <dgm:spPr/>
      <dgm:t>
        <a:bodyPr/>
        <a:lstStyle/>
        <a:p>
          <a:endParaRPr lang="en-US"/>
        </a:p>
      </dgm:t>
    </dgm:pt>
    <dgm:pt modelId="{6D4CB188-7185-487E-AEC1-3920E1C4AE54}" type="sibTrans" cxnId="{45AE907D-6612-4046-9FF7-06D1F556C199}">
      <dgm:prSet/>
      <dgm:spPr/>
      <dgm:t>
        <a:bodyPr/>
        <a:lstStyle/>
        <a:p>
          <a:endParaRPr lang="en-US"/>
        </a:p>
      </dgm:t>
    </dgm:pt>
    <dgm:pt modelId="{85BBA7E8-251A-4E35-8C78-51E589CC6616}">
      <dgm:prSet custT="1"/>
      <dgm:spPr/>
      <dgm:t>
        <a:bodyPr/>
        <a:lstStyle/>
        <a:p>
          <a:r>
            <a:rPr lang="en-US" sz="2400" dirty="0" err="1"/>
            <a:t>Utiliser</a:t>
          </a:r>
          <a:r>
            <a:rPr lang="en-US" sz="2400" dirty="0"/>
            <a:t> </a:t>
          </a:r>
          <a:r>
            <a:rPr lang="en-US" sz="2400" dirty="0" err="1"/>
            <a:t>une</a:t>
          </a:r>
          <a:r>
            <a:rPr lang="en-US" sz="2400" dirty="0"/>
            <a:t> </a:t>
          </a:r>
          <a:r>
            <a:rPr lang="en-US" sz="2400" dirty="0" err="1"/>
            <a:t>grammaire</a:t>
          </a:r>
          <a:r>
            <a:rPr lang="en-US" sz="2400" dirty="0"/>
            <a:t> </a:t>
          </a:r>
          <a:r>
            <a:rPr lang="en-US" sz="2400" dirty="0" err="1"/>
            <a:t>correcte</a:t>
          </a:r>
          <a:r>
            <a:rPr lang="en-US" sz="2400" dirty="0"/>
            <a:t>.</a:t>
          </a:r>
        </a:p>
      </dgm:t>
    </dgm:pt>
    <dgm:pt modelId="{2D2B1B30-839F-4C3B-8E94-C10175F35CA4}" type="parTrans" cxnId="{2D0DAEE2-36C5-4890-948B-7743A25DD960}">
      <dgm:prSet/>
      <dgm:spPr/>
      <dgm:t>
        <a:bodyPr/>
        <a:lstStyle/>
        <a:p>
          <a:endParaRPr lang="en-US"/>
        </a:p>
      </dgm:t>
    </dgm:pt>
    <dgm:pt modelId="{9F44F006-C724-4FEE-B5DF-9CE9F4878224}" type="sibTrans" cxnId="{2D0DAEE2-36C5-4890-948B-7743A25DD960}">
      <dgm:prSet/>
      <dgm:spPr/>
      <dgm:t>
        <a:bodyPr/>
        <a:lstStyle/>
        <a:p>
          <a:endParaRPr lang="en-US"/>
        </a:p>
      </dgm:t>
    </dgm:pt>
    <dgm:pt modelId="{89A94FFF-2C12-4B72-891B-9E3F06A47B5D}">
      <dgm:prSet custT="1"/>
      <dgm:spPr/>
      <dgm:t>
        <a:bodyPr/>
        <a:lstStyle/>
        <a:p>
          <a:r>
            <a:rPr lang="en-US" sz="2400" dirty="0" err="1"/>
            <a:t>Éviter</a:t>
          </a:r>
          <a:r>
            <a:rPr lang="en-US" sz="2400" dirty="0"/>
            <a:t> les prompts trop longs </a:t>
          </a:r>
          <a:r>
            <a:rPr lang="en-US" sz="2400" dirty="0" err="1"/>
            <a:t>ou</a:t>
          </a:r>
          <a:r>
            <a:rPr lang="en-US" sz="2400" dirty="0"/>
            <a:t> trop complexes.</a:t>
          </a:r>
        </a:p>
      </dgm:t>
    </dgm:pt>
    <dgm:pt modelId="{022EE246-1766-4595-8024-9BD60DB067A1}" type="parTrans" cxnId="{87FB96EE-1126-4C56-85AA-578DAE577609}">
      <dgm:prSet/>
      <dgm:spPr/>
      <dgm:t>
        <a:bodyPr/>
        <a:lstStyle/>
        <a:p>
          <a:endParaRPr lang="en-US"/>
        </a:p>
      </dgm:t>
    </dgm:pt>
    <dgm:pt modelId="{CFB3E536-5E43-4C46-AC45-79C9A4A97AFF}" type="sibTrans" cxnId="{87FB96EE-1126-4C56-85AA-578DAE577609}">
      <dgm:prSet/>
      <dgm:spPr/>
      <dgm:t>
        <a:bodyPr/>
        <a:lstStyle/>
        <a:p>
          <a:endParaRPr lang="en-US"/>
        </a:p>
      </dgm:t>
    </dgm:pt>
    <dgm:pt modelId="{16B85014-2D1B-48F3-AFC1-3DCBA75EF350}">
      <dgm:prSet custT="1"/>
      <dgm:spPr/>
      <dgm:t>
        <a:bodyPr/>
        <a:lstStyle/>
        <a:p>
          <a:r>
            <a:rPr lang="en-US" sz="2400" dirty="0" err="1"/>
            <a:t>Fournir</a:t>
          </a:r>
          <a:r>
            <a:rPr lang="en-US" sz="2400" dirty="0"/>
            <a:t> des </a:t>
          </a:r>
          <a:r>
            <a:rPr lang="en-US" sz="2400" dirty="0" err="1"/>
            <a:t>détails</a:t>
          </a:r>
          <a:r>
            <a:rPr lang="en-US" sz="2400" dirty="0"/>
            <a:t> </a:t>
          </a:r>
          <a:r>
            <a:rPr lang="en-US" sz="2400" dirty="0" err="1"/>
            <a:t>spécifiques</a:t>
          </a:r>
          <a:r>
            <a:rPr lang="en-US" sz="2400" dirty="0"/>
            <a:t>.</a:t>
          </a:r>
        </a:p>
      </dgm:t>
    </dgm:pt>
    <dgm:pt modelId="{5B0CB1F4-E196-4A15-9649-8A7D3EE57959}" type="parTrans" cxnId="{863A8048-0605-456C-918A-AEF5E2883866}">
      <dgm:prSet/>
      <dgm:spPr/>
      <dgm:t>
        <a:bodyPr/>
        <a:lstStyle/>
        <a:p>
          <a:endParaRPr lang="en-US"/>
        </a:p>
      </dgm:t>
    </dgm:pt>
    <dgm:pt modelId="{D6683ED1-BAEE-4A5B-98B2-B7C53F7E9BDB}" type="sibTrans" cxnId="{863A8048-0605-456C-918A-AEF5E2883866}">
      <dgm:prSet/>
      <dgm:spPr/>
      <dgm:t>
        <a:bodyPr/>
        <a:lstStyle/>
        <a:p>
          <a:endParaRPr lang="en-US"/>
        </a:p>
      </dgm:t>
    </dgm:pt>
    <dgm:pt modelId="{F33E36EA-DCF3-47D3-BBFD-0B7A18716917}">
      <dgm:prSet custT="1"/>
      <dgm:spPr/>
      <dgm:t>
        <a:bodyPr/>
        <a:lstStyle/>
        <a:p>
          <a:r>
            <a:rPr lang="en-US" sz="2400" dirty="0"/>
            <a:t>Tester et </a:t>
          </a:r>
          <a:r>
            <a:rPr lang="en-US" sz="2400" dirty="0" err="1"/>
            <a:t>affiner</a:t>
          </a:r>
          <a:r>
            <a:rPr lang="en-US" sz="2400" dirty="0"/>
            <a:t> </a:t>
          </a:r>
          <a:r>
            <a:rPr lang="en-US" sz="2400" dirty="0" err="1"/>
            <a:t>ses</a:t>
          </a:r>
          <a:r>
            <a:rPr lang="en-US" sz="2400" dirty="0"/>
            <a:t> prompts pour </a:t>
          </a:r>
          <a:r>
            <a:rPr lang="en-US" sz="2400" dirty="0" err="1"/>
            <a:t>améliorer</a:t>
          </a:r>
          <a:r>
            <a:rPr lang="en-US" sz="2400" dirty="0"/>
            <a:t> les </a:t>
          </a:r>
          <a:r>
            <a:rPr lang="en-US" sz="2400" dirty="0" err="1"/>
            <a:t>résultats</a:t>
          </a:r>
          <a:r>
            <a:rPr lang="en-US" sz="2400" dirty="0"/>
            <a:t>.</a:t>
          </a:r>
        </a:p>
      </dgm:t>
    </dgm:pt>
    <dgm:pt modelId="{78874170-64C8-4169-ABBF-698C5D59E69E}" type="parTrans" cxnId="{DF85886E-F818-4975-B1BF-4A77AA0567B2}">
      <dgm:prSet/>
      <dgm:spPr/>
      <dgm:t>
        <a:bodyPr/>
        <a:lstStyle/>
        <a:p>
          <a:endParaRPr lang="en-US"/>
        </a:p>
      </dgm:t>
    </dgm:pt>
    <dgm:pt modelId="{0B59AB4E-1505-4627-8215-145F87002C5D}" type="sibTrans" cxnId="{DF85886E-F818-4975-B1BF-4A77AA0567B2}">
      <dgm:prSet/>
      <dgm:spPr/>
      <dgm:t>
        <a:bodyPr/>
        <a:lstStyle/>
        <a:p>
          <a:endParaRPr lang="en-US"/>
        </a:p>
      </dgm:t>
    </dgm:pt>
    <dgm:pt modelId="{679B2FFC-C629-426F-B585-9CC82AF7BF00}" type="pres">
      <dgm:prSet presAssocID="{87721B7E-F6F3-4A96-8653-005AE7984D30}" presName="root" presStyleCnt="0">
        <dgm:presLayoutVars>
          <dgm:dir/>
          <dgm:resizeHandles val="exact"/>
        </dgm:presLayoutVars>
      </dgm:prSet>
      <dgm:spPr/>
    </dgm:pt>
    <dgm:pt modelId="{F50FE3AC-F40E-472A-A19D-178A1F26D364}" type="pres">
      <dgm:prSet presAssocID="{6E4CFF48-B2D9-443E-85BE-417FC824B5DE}" presName="compNode" presStyleCnt="0"/>
      <dgm:spPr/>
    </dgm:pt>
    <dgm:pt modelId="{7C8A350D-D400-48D5-A5DA-ED6955DC3B52}" type="pres">
      <dgm:prSet presAssocID="{6E4CFF48-B2D9-443E-85BE-417FC824B5DE}" presName="bgRect" presStyleLbl="bgShp" presStyleIdx="0" presStyleCnt="5"/>
      <dgm:spPr/>
    </dgm:pt>
    <dgm:pt modelId="{9962A3BF-1274-4CAE-A326-D35AB5A33936}" type="pres">
      <dgm:prSet presAssocID="{6E4CFF48-B2D9-443E-85BE-417FC824B5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EE84A1DB-57F5-4812-9041-6A47DE52C322}" type="pres">
      <dgm:prSet presAssocID="{6E4CFF48-B2D9-443E-85BE-417FC824B5DE}" presName="spaceRect" presStyleCnt="0"/>
      <dgm:spPr/>
    </dgm:pt>
    <dgm:pt modelId="{E22A0D4A-90ED-44AA-ACA1-A83DBFC18E81}" type="pres">
      <dgm:prSet presAssocID="{6E4CFF48-B2D9-443E-85BE-417FC824B5DE}" presName="parTx" presStyleLbl="revTx" presStyleIdx="0" presStyleCnt="5">
        <dgm:presLayoutVars>
          <dgm:chMax val="0"/>
          <dgm:chPref val="0"/>
        </dgm:presLayoutVars>
      </dgm:prSet>
      <dgm:spPr/>
    </dgm:pt>
    <dgm:pt modelId="{7C7F1382-C5EB-46C5-94D4-0271BAEEDA34}" type="pres">
      <dgm:prSet presAssocID="{6D4CB188-7185-487E-AEC1-3920E1C4AE54}" presName="sibTrans" presStyleCnt="0"/>
      <dgm:spPr/>
    </dgm:pt>
    <dgm:pt modelId="{0602FECA-86F3-4F15-97FA-7B68C0B5BD14}" type="pres">
      <dgm:prSet presAssocID="{85BBA7E8-251A-4E35-8C78-51E589CC6616}" presName="compNode" presStyleCnt="0"/>
      <dgm:spPr/>
    </dgm:pt>
    <dgm:pt modelId="{CBAB98FD-8761-4D53-9D67-242648C71CEC}" type="pres">
      <dgm:prSet presAssocID="{85BBA7E8-251A-4E35-8C78-51E589CC6616}" presName="bgRect" presStyleLbl="bgShp" presStyleIdx="1" presStyleCnt="5"/>
      <dgm:spPr/>
    </dgm:pt>
    <dgm:pt modelId="{5095D328-6945-437C-AFA2-54ACF030A12E}" type="pres">
      <dgm:prSet presAssocID="{85BBA7E8-251A-4E35-8C78-51E589CC66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yon"/>
        </a:ext>
      </dgm:extLst>
    </dgm:pt>
    <dgm:pt modelId="{9F7C4D03-2116-46E9-8BD2-3C7A18A196B4}" type="pres">
      <dgm:prSet presAssocID="{85BBA7E8-251A-4E35-8C78-51E589CC6616}" presName="spaceRect" presStyleCnt="0"/>
      <dgm:spPr/>
    </dgm:pt>
    <dgm:pt modelId="{30C75EA3-AAE0-46D5-A6F5-3023BF8BBD57}" type="pres">
      <dgm:prSet presAssocID="{85BBA7E8-251A-4E35-8C78-51E589CC6616}" presName="parTx" presStyleLbl="revTx" presStyleIdx="1" presStyleCnt="5">
        <dgm:presLayoutVars>
          <dgm:chMax val="0"/>
          <dgm:chPref val="0"/>
        </dgm:presLayoutVars>
      </dgm:prSet>
      <dgm:spPr/>
    </dgm:pt>
    <dgm:pt modelId="{EEDA98F3-2C14-4F1E-8DEC-F321B793A1BA}" type="pres">
      <dgm:prSet presAssocID="{9F44F006-C724-4FEE-B5DF-9CE9F4878224}" presName="sibTrans" presStyleCnt="0"/>
      <dgm:spPr/>
    </dgm:pt>
    <dgm:pt modelId="{9E70E362-1799-4F47-9AD9-ED3B96C35A98}" type="pres">
      <dgm:prSet presAssocID="{89A94FFF-2C12-4B72-891B-9E3F06A47B5D}" presName="compNode" presStyleCnt="0"/>
      <dgm:spPr/>
    </dgm:pt>
    <dgm:pt modelId="{B5469EA7-C2BC-449C-B32A-D775EDF9D965}" type="pres">
      <dgm:prSet presAssocID="{89A94FFF-2C12-4B72-891B-9E3F06A47B5D}" presName="bgRect" presStyleLbl="bgShp" presStyleIdx="2" presStyleCnt="5"/>
      <dgm:spPr/>
    </dgm:pt>
    <dgm:pt modelId="{6F7C8EC3-9EF9-4942-9DDE-E21CA5F2AF62}" type="pres">
      <dgm:prSet presAssocID="{89A94FFF-2C12-4B72-891B-9E3F06A47B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FCB8261F-5892-4F42-8052-FAA5D0BCB9A4}" type="pres">
      <dgm:prSet presAssocID="{89A94FFF-2C12-4B72-891B-9E3F06A47B5D}" presName="spaceRect" presStyleCnt="0"/>
      <dgm:spPr/>
    </dgm:pt>
    <dgm:pt modelId="{777CEF37-8E2D-4A37-9022-F5F23AF955F5}" type="pres">
      <dgm:prSet presAssocID="{89A94FFF-2C12-4B72-891B-9E3F06A47B5D}" presName="parTx" presStyleLbl="revTx" presStyleIdx="2" presStyleCnt="5">
        <dgm:presLayoutVars>
          <dgm:chMax val="0"/>
          <dgm:chPref val="0"/>
        </dgm:presLayoutVars>
      </dgm:prSet>
      <dgm:spPr/>
    </dgm:pt>
    <dgm:pt modelId="{1055A42C-6E47-4529-9EE9-D658A7855CBD}" type="pres">
      <dgm:prSet presAssocID="{CFB3E536-5E43-4C46-AC45-79C9A4A97AFF}" presName="sibTrans" presStyleCnt="0"/>
      <dgm:spPr/>
    </dgm:pt>
    <dgm:pt modelId="{05924195-1D74-4B99-B6C6-9F9966C292A5}" type="pres">
      <dgm:prSet presAssocID="{16B85014-2D1B-48F3-AFC1-3DCBA75EF350}" presName="compNode" presStyleCnt="0"/>
      <dgm:spPr/>
    </dgm:pt>
    <dgm:pt modelId="{62C152DA-897E-4793-84AE-843D76F8A4C1}" type="pres">
      <dgm:prSet presAssocID="{16B85014-2D1B-48F3-AFC1-3DCBA75EF350}" presName="bgRect" presStyleLbl="bgShp" presStyleIdx="3" presStyleCnt="5" custLinFactNeighborY="-1195"/>
      <dgm:spPr/>
    </dgm:pt>
    <dgm:pt modelId="{AD30EDDA-BAAF-4E79-8C28-5D12BDC76AC9}" type="pres">
      <dgm:prSet presAssocID="{16B85014-2D1B-48F3-AFC1-3DCBA75EF3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5EA69FB-D563-4A5C-B641-D35CBB4F89C4}" type="pres">
      <dgm:prSet presAssocID="{16B85014-2D1B-48F3-AFC1-3DCBA75EF350}" presName="spaceRect" presStyleCnt="0"/>
      <dgm:spPr/>
    </dgm:pt>
    <dgm:pt modelId="{8D8A0EE5-255A-4806-BE4F-923CC142764C}" type="pres">
      <dgm:prSet presAssocID="{16B85014-2D1B-48F3-AFC1-3DCBA75EF350}" presName="parTx" presStyleLbl="revTx" presStyleIdx="3" presStyleCnt="5">
        <dgm:presLayoutVars>
          <dgm:chMax val="0"/>
          <dgm:chPref val="0"/>
        </dgm:presLayoutVars>
      </dgm:prSet>
      <dgm:spPr/>
    </dgm:pt>
    <dgm:pt modelId="{04D5828A-5642-441A-8BF0-03C4EAA6EB07}" type="pres">
      <dgm:prSet presAssocID="{D6683ED1-BAEE-4A5B-98B2-B7C53F7E9BDB}" presName="sibTrans" presStyleCnt="0"/>
      <dgm:spPr/>
    </dgm:pt>
    <dgm:pt modelId="{B0488BA1-5DC9-4E43-B43A-EDAA7030530A}" type="pres">
      <dgm:prSet presAssocID="{F33E36EA-DCF3-47D3-BBFD-0B7A18716917}" presName="compNode" presStyleCnt="0"/>
      <dgm:spPr/>
    </dgm:pt>
    <dgm:pt modelId="{B8A3C453-9809-47DB-9DC0-0DE66E649F2D}" type="pres">
      <dgm:prSet presAssocID="{F33E36EA-DCF3-47D3-BBFD-0B7A18716917}" presName="bgRect" presStyleLbl="bgShp" presStyleIdx="4" presStyleCnt="5"/>
      <dgm:spPr/>
    </dgm:pt>
    <dgm:pt modelId="{47262103-38C1-4043-9A13-A36C3B7755B6}" type="pres">
      <dgm:prSet presAssocID="{F33E36EA-DCF3-47D3-BBFD-0B7A187169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8270D0D-CEB7-493D-9FD0-559C94A5C460}" type="pres">
      <dgm:prSet presAssocID="{F33E36EA-DCF3-47D3-BBFD-0B7A18716917}" presName="spaceRect" presStyleCnt="0"/>
      <dgm:spPr/>
    </dgm:pt>
    <dgm:pt modelId="{BC9BA5EF-7B76-4C87-AD34-1DE2350C37CA}" type="pres">
      <dgm:prSet presAssocID="{F33E36EA-DCF3-47D3-BBFD-0B7A187169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609051E-14E5-49A4-A558-99FE5464AB3F}" type="presOf" srcId="{F33E36EA-DCF3-47D3-BBFD-0B7A18716917}" destId="{BC9BA5EF-7B76-4C87-AD34-1DE2350C37CA}" srcOrd="0" destOrd="0" presId="urn:microsoft.com/office/officeart/2018/2/layout/IconVerticalSolidList"/>
    <dgm:cxn modelId="{863A8048-0605-456C-918A-AEF5E2883866}" srcId="{87721B7E-F6F3-4A96-8653-005AE7984D30}" destId="{16B85014-2D1B-48F3-AFC1-3DCBA75EF350}" srcOrd="3" destOrd="0" parTransId="{5B0CB1F4-E196-4A15-9649-8A7D3EE57959}" sibTransId="{D6683ED1-BAEE-4A5B-98B2-B7C53F7E9BDB}"/>
    <dgm:cxn modelId="{DF85886E-F818-4975-B1BF-4A77AA0567B2}" srcId="{87721B7E-F6F3-4A96-8653-005AE7984D30}" destId="{F33E36EA-DCF3-47D3-BBFD-0B7A18716917}" srcOrd="4" destOrd="0" parTransId="{78874170-64C8-4169-ABBF-698C5D59E69E}" sibTransId="{0B59AB4E-1505-4627-8215-145F87002C5D}"/>
    <dgm:cxn modelId="{2707064F-1C4F-462A-ACF0-30B71BAFC5C6}" type="presOf" srcId="{16B85014-2D1B-48F3-AFC1-3DCBA75EF350}" destId="{8D8A0EE5-255A-4806-BE4F-923CC142764C}" srcOrd="0" destOrd="0" presId="urn:microsoft.com/office/officeart/2018/2/layout/IconVerticalSolidList"/>
    <dgm:cxn modelId="{18E88C76-12C8-4464-9A52-C2BBB8B1704A}" type="presOf" srcId="{6E4CFF48-B2D9-443E-85BE-417FC824B5DE}" destId="{E22A0D4A-90ED-44AA-ACA1-A83DBFC18E81}" srcOrd="0" destOrd="0" presId="urn:microsoft.com/office/officeart/2018/2/layout/IconVerticalSolidList"/>
    <dgm:cxn modelId="{45AE907D-6612-4046-9FF7-06D1F556C199}" srcId="{87721B7E-F6F3-4A96-8653-005AE7984D30}" destId="{6E4CFF48-B2D9-443E-85BE-417FC824B5DE}" srcOrd="0" destOrd="0" parTransId="{350C8ACD-6F50-4A32-8207-60A644CF9167}" sibTransId="{6D4CB188-7185-487E-AEC1-3920E1C4AE54}"/>
    <dgm:cxn modelId="{217DFBBA-E861-4791-905D-E355C9CD9525}" type="presOf" srcId="{87721B7E-F6F3-4A96-8653-005AE7984D30}" destId="{679B2FFC-C629-426F-B585-9CC82AF7BF00}" srcOrd="0" destOrd="0" presId="urn:microsoft.com/office/officeart/2018/2/layout/IconVerticalSolidList"/>
    <dgm:cxn modelId="{D06212CE-D0F4-4F71-92D0-5BBB24267FBC}" type="presOf" srcId="{85BBA7E8-251A-4E35-8C78-51E589CC6616}" destId="{30C75EA3-AAE0-46D5-A6F5-3023BF8BBD57}" srcOrd="0" destOrd="0" presId="urn:microsoft.com/office/officeart/2018/2/layout/IconVerticalSolidList"/>
    <dgm:cxn modelId="{2D0DAEE2-36C5-4890-948B-7743A25DD960}" srcId="{87721B7E-F6F3-4A96-8653-005AE7984D30}" destId="{85BBA7E8-251A-4E35-8C78-51E589CC6616}" srcOrd="1" destOrd="0" parTransId="{2D2B1B30-839F-4C3B-8E94-C10175F35CA4}" sibTransId="{9F44F006-C724-4FEE-B5DF-9CE9F4878224}"/>
    <dgm:cxn modelId="{67C3D4E2-D9DB-4DCD-ABE2-1B2354E05B2E}" type="presOf" srcId="{89A94FFF-2C12-4B72-891B-9E3F06A47B5D}" destId="{777CEF37-8E2D-4A37-9022-F5F23AF955F5}" srcOrd="0" destOrd="0" presId="urn:microsoft.com/office/officeart/2018/2/layout/IconVerticalSolidList"/>
    <dgm:cxn modelId="{87FB96EE-1126-4C56-85AA-578DAE577609}" srcId="{87721B7E-F6F3-4A96-8653-005AE7984D30}" destId="{89A94FFF-2C12-4B72-891B-9E3F06A47B5D}" srcOrd="2" destOrd="0" parTransId="{022EE246-1766-4595-8024-9BD60DB067A1}" sibTransId="{CFB3E536-5E43-4C46-AC45-79C9A4A97AFF}"/>
    <dgm:cxn modelId="{C69C146F-3731-4AB0-9424-654D68D22235}" type="presParOf" srcId="{679B2FFC-C629-426F-B585-9CC82AF7BF00}" destId="{F50FE3AC-F40E-472A-A19D-178A1F26D364}" srcOrd="0" destOrd="0" presId="urn:microsoft.com/office/officeart/2018/2/layout/IconVerticalSolidList"/>
    <dgm:cxn modelId="{609DC98C-8255-440B-A42D-B36D991DBAF4}" type="presParOf" srcId="{F50FE3AC-F40E-472A-A19D-178A1F26D364}" destId="{7C8A350D-D400-48D5-A5DA-ED6955DC3B52}" srcOrd="0" destOrd="0" presId="urn:microsoft.com/office/officeart/2018/2/layout/IconVerticalSolidList"/>
    <dgm:cxn modelId="{EFDDF9BB-30FD-468D-97C3-837C33B8264E}" type="presParOf" srcId="{F50FE3AC-F40E-472A-A19D-178A1F26D364}" destId="{9962A3BF-1274-4CAE-A326-D35AB5A33936}" srcOrd="1" destOrd="0" presId="urn:microsoft.com/office/officeart/2018/2/layout/IconVerticalSolidList"/>
    <dgm:cxn modelId="{90A6CD53-E613-4FC4-86A6-BEDC5D603AA9}" type="presParOf" srcId="{F50FE3AC-F40E-472A-A19D-178A1F26D364}" destId="{EE84A1DB-57F5-4812-9041-6A47DE52C322}" srcOrd="2" destOrd="0" presId="urn:microsoft.com/office/officeart/2018/2/layout/IconVerticalSolidList"/>
    <dgm:cxn modelId="{6E4906AF-7D18-4679-A601-B979C7F73191}" type="presParOf" srcId="{F50FE3AC-F40E-472A-A19D-178A1F26D364}" destId="{E22A0D4A-90ED-44AA-ACA1-A83DBFC18E81}" srcOrd="3" destOrd="0" presId="urn:microsoft.com/office/officeart/2018/2/layout/IconVerticalSolidList"/>
    <dgm:cxn modelId="{6902474A-D645-48C3-ACF8-BB6D16463F31}" type="presParOf" srcId="{679B2FFC-C629-426F-B585-9CC82AF7BF00}" destId="{7C7F1382-C5EB-46C5-94D4-0271BAEEDA34}" srcOrd="1" destOrd="0" presId="urn:microsoft.com/office/officeart/2018/2/layout/IconVerticalSolidList"/>
    <dgm:cxn modelId="{A1E0924F-0BD7-4CAE-B9F0-CD3AA3FDF653}" type="presParOf" srcId="{679B2FFC-C629-426F-B585-9CC82AF7BF00}" destId="{0602FECA-86F3-4F15-97FA-7B68C0B5BD14}" srcOrd="2" destOrd="0" presId="urn:microsoft.com/office/officeart/2018/2/layout/IconVerticalSolidList"/>
    <dgm:cxn modelId="{47559EFC-711D-4E05-8E80-86D70537A436}" type="presParOf" srcId="{0602FECA-86F3-4F15-97FA-7B68C0B5BD14}" destId="{CBAB98FD-8761-4D53-9D67-242648C71CEC}" srcOrd="0" destOrd="0" presId="urn:microsoft.com/office/officeart/2018/2/layout/IconVerticalSolidList"/>
    <dgm:cxn modelId="{11FF7067-DA5A-422D-83B1-332F5002CB52}" type="presParOf" srcId="{0602FECA-86F3-4F15-97FA-7B68C0B5BD14}" destId="{5095D328-6945-437C-AFA2-54ACF030A12E}" srcOrd="1" destOrd="0" presId="urn:microsoft.com/office/officeart/2018/2/layout/IconVerticalSolidList"/>
    <dgm:cxn modelId="{918FC203-82AF-466F-A745-CE1B0C84D57C}" type="presParOf" srcId="{0602FECA-86F3-4F15-97FA-7B68C0B5BD14}" destId="{9F7C4D03-2116-46E9-8BD2-3C7A18A196B4}" srcOrd="2" destOrd="0" presId="urn:microsoft.com/office/officeart/2018/2/layout/IconVerticalSolidList"/>
    <dgm:cxn modelId="{EF3155DC-0A77-4448-ABD5-38324FE6EF23}" type="presParOf" srcId="{0602FECA-86F3-4F15-97FA-7B68C0B5BD14}" destId="{30C75EA3-AAE0-46D5-A6F5-3023BF8BBD57}" srcOrd="3" destOrd="0" presId="urn:microsoft.com/office/officeart/2018/2/layout/IconVerticalSolidList"/>
    <dgm:cxn modelId="{C1B38E28-DCE9-491F-A821-F639EA1B9EBA}" type="presParOf" srcId="{679B2FFC-C629-426F-B585-9CC82AF7BF00}" destId="{EEDA98F3-2C14-4F1E-8DEC-F321B793A1BA}" srcOrd="3" destOrd="0" presId="urn:microsoft.com/office/officeart/2018/2/layout/IconVerticalSolidList"/>
    <dgm:cxn modelId="{EE22D15C-CDD6-44A8-8287-2B14131ECBFA}" type="presParOf" srcId="{679B2FFC-C629-426F-B585-9CC82AF7BF00}" destId="{9E70E362-1799-4F47-9AD9-ED3B96C35A98}" srcOrd="4" destOrd="0" presId="urn:microsoft.com/office/officeart/2018/2/layout/IconVerticalSolidList"/>
    <dgm:cxn modelId="{5BD9CDDE-C372-4299-B2B5-3B29A1AB5264}" type="presParOf" srcId="{9E70E362-1799-4F47-9AD9-ED3B96C35A98}" destId="{B5469EA7-C2BC-449C-B32A-D775EDF9D965}" srcOrd="0" destOrd="0" presId="urn:microsoft.com/office/officeart/2018/2/layout/IconVerticalSolidList"/>
    <dgm:cxn modelId="{FE005708-3489-41E0-85A3-A3486B440451}" type="presParOf" srcId="{9E70E362-1799-4F47-9AD9-ED3B96C35A98}" destId="{6F7C8EC3-9EF9-4942-9DDE-E21CA5F2AF62}" srcOrd="1" destOrd="0" presId="urn:microsoft.com/office/officeart/2018/2/layout/IconVerticalSolidList"/>
    <dgm:cxn modelId="{2F68E203-E7AE-4CF4-9DB6-B4089D4EEA9F}" type="presParOf" srcId="{9E70E362-1799-4F47-9AD9-ED3B96C35A98}" destId="{FCB8261F-5892-4F42-8052-FAA5D0BCB9A4}" srcOrd="2" destOrd="0" presId="urn:microsoft.com/office/officeart/2018/2/layout/IconVerticalSolidList"/>
    <dgm:cxn modelId="{3D1ABA1C-DA78-4897-AD7F-9460CF70B375}" type="presParOf" srcId="{9E70E362-1799-4F47-9AD9-ED3B96C35A98}" destId="{777CEF37-8E2D-4A37-9022-F5F23AF955F5}" srcOrd="3" destOrd="0" presId="urn:microsoft.com/office/officeart/2018/2/layout/IconVerticalSolidList"/>
    <dgm:cxn modelId="{13E603FC-76C2-4B3F-991F-37E4D8A42329}" type="presParOf" srcId="{679B2FFC-C629-426F-B585-9CC82AF7BF00}" destId="{1055A42C-6E47-4529-9EE9-D658A7855CBD}" srcOrd="5" destOrd="0" presId="urn:microsoft.com/office/officeart/2018/2/layout/IconVerticalSolidList"/>
    <dgm:cxn modelId="{36BBE0C7-6F7E-44F1-A963-8C753FF5C077}" type="presParOf" srcId="{679B2FFC-C629-426F-B585-9CC82AF7BF00}" destId="{05924195-1D74-4B99-B6C6-9F9966C292A5}" srcOrd="6" destOrd="0" presId="urn:microsoft.com/office/officeart/2018/2/layout/IconVerticalSolidList"/>
    <dgm:cxn modelId="{422105E6-1D20-458A-875B-7F8103FB7C46}" type="presParOf" srcId="{05924195-1D74-4B99-B6C6-9F9966C292A5}" destId="{62C152DA-897E-4793-84AE-843D76F8A4C1}" srcOrd="0" destOrd="0" presId="urn:microsoft.com/office/officeart/2018/2/layout/IconVerticalSolidList"/>
    <dgm:cxn modelId="{187161DA-55B1-43F9-B3BB-0F538E6586D8}" type="presParOf" srcId="{05924195-1D74-4B99-B6C6-9F9966C292A5}" destId="{AD30EDDA-BAAF-4E79-8C28-5D12BDC76AC9}" srcOrd="1" destOrd="0" presId="urn:microsoft.com/office/officeart/2018/2/layout/IconVerticalSolidList"/>
    <dgm:cxn modelId="{B99B0C3B-292F-45A1-9751-F2702326A01D}" type="presParOf" srcId="{05924195-1D74-4B99-B6C6-9F9966C292A5}" destId="{45EA69FB-D563-4A5C-B641-D35CBB4F89C4}" srcOrd="2" destOrd="0" presId="urn:microsoft.com/office/officeart/2018/2/layout/IconVerticalSolidList"/>
    <dgm:cxn modelId="{E4BA761F-F663-4B54-B0F1-3B338977DD2D}" type="presParOf" srcId="{05924195-1D74-4B99-B6C6-9F9966C292A5}" destId="{8D8A0EE5-255A-4806-BE4F-923CC142764C}" srcOrd="3" destOrd="0" presId="urn:microsoft.com/office/officeart/2018/2/layout/IconVerticalSolidList"/>
    <dgm:cxn modelId="{E8DE543D-B107-462C-82DA-E782772406A8}" type="presParOf" srcId="{679B2FFC-C629-426F-B585-9CC82AF7BF00}" destId="{04D5828A-5642-441A-8BF0-03C4EAA6EB07}" srcOrd="7" destOrd="0" presId="urn:microsoft.com/office/officeart/2018/2/layout/IconVerticalSolidList"/>
    <dgm:cxn modelId="{F5F9CC5E-B195-4ADD-A6C7-7EAA89C65C92}" type="presParOf" srcId="{679B2FFC-C629-426F-B585-9CC82AF7BF00}" destId="{B0488BA1-5DC9-4E43-B43A-EDAA7030530A}" srcOrd="8" destOrd="0" presId="urn:microsoft.com/office/officeart/2018/2/layout/IconVerticalSolidList"/>
    <dgm:cxn modelId="{40E16BC9-4179-497D-874B-8AF409364043}" type="presParOf" srcId="{B0488BA1-5DC9-4E43-B43A-EDAA7030530A}" destId="{B8A3C453-9809-47DB-9DC0-0DE66E649F2D}" srcOrd="0" destOrd="0" presId="urn:microsoft.com/office/officeart/2018/2/layout/IconVerticalSolidList"/>
    <dgm:cxn modelId="{DE9C8EE6-4630-48E2-90E5-6EA18CD8E36A}" type="presParOf" srcId="{B0488BA1-5DC9-4E43-B43A-EDAA7030530A}" destId="{47262103-38C1-4043-9A13-A36C3B7755B6}" srcOrd="1" destOrd="0" presId="urn:microsoft.com/office/officeart/2018/2/layout/IconVerticalSolidList"/>
    <dgm:cxn modelId="{FC46E203-776C-4887-92C0-C26EE859207F}" type="presParOf" srcId="{B0488BA1-5DC9-4E43-B43A-EDAA7030530A}" destId="{D8270D0D-CEB7-493D-9FD0-559C94A5C460}" srcOrd="2" destOrd="0" presId="urn:microsoft.com/office/officeart/2018/2/layout/IconVerticalSolidList"/>
    <dgm:cxn modelId="{F1C92DD9-24AE-4C91-9D7F-C21B13830B83}" type="presParOf" srcId="{B0488BA1-5DC9-4E43-B43A-EDAA7030530A}" destId="{BC9BA5EF-7B76-4C87-AD34-1DE2350C37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5B64EA-3A37-43F5-B35C-6A345C15D6D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7AA5BC-AC63-4292-8582-20724384D299}">
      <dgm:prSet/>
      <dgm:spPr/>
      <dgm:t>
        <a:bodyPr/>
        <a:lstStyle/>
        <a:p>
          <a:pPr>
            <a:defRPr cap="all"/>
          </a:pPr>
          <a:r>
            <a:rPr lang="en-US" dirty="0"/>
            <a:t>✔️ Les </a:t>
          </a:r>
          <a:r>
            <a:rPr lang="en-US" dirty="0" err="1"/>
            <a:t>modèles</a:t>
          </a:r>
          <a:r>
            <a:rPr lang="en-US" dirty="0"/>
            <a:t> de </a:t>
          </a:r>
          <a:r>
            <a:rPr lang="en-US" dirty="0" err="1"/>
            <a:t>langage</a:t>
          </a:r>
          <a:r>
            <a:rPr lang="en-US" dirty="0"/>
            <a:t> </a:t>
          </a:r>
          <a:r>
            <a:rPr lang="en-US" dirty="0" err="1"/>
            <a:t>d’IA</a:t>
          </a:r>
          <a:r>
            <a:rPr lang="en-US" dirty="0"/>
            <a:t> </a:t>
          </a:r>
          <a:r>
            <a:rPr lang="en-US" dirty="0" err="1"/>
            <a:t>transforment</a:t>
          </a:r>
          <a:r>
            <a:rPr lang="en-US" dirty="0"/>
            <a:t> la manière </a:t>
          </a:r>
          <a:r>
            <a:rPr lang="en-US" dirty="0" err="1"/>
            <a:t>dont</a:t>
          </a:r>
          <a:r>
            <a:rPr lang="en-US" dirty="0"/>
            <a:t> nous </a:t>
          </a:r>
          <a:r>
            <a:rPr lang="en-US" dirty="0" err="1"/>
            <a:t>interagissons</a:t>
          </a:r>
          <a:r>
            <a:rPr lang="en-US" dirty="0"/>
            <a:t> avec la </a:t>
          </a:r>
          <a:r>
            <a:rPr lang="en-US" dirty="0" err="1"/>
            <a:t>technologie</a:t>
          </a:r>
          <a:r>
            <a:rPr lang="en-US" dirty="0"/>
            <a:t>.</a:t>
          </a:r>
        </a:p>
      </dgm:t>
    </dgm:pt>
    <dgm:pt modelId="{85FFDCBE-18E3-4F85-936F-0918C7745CA3}" type="parTrans" cxnId="{4E1645FE-A376-4CA9-AC29-85C642873D4B}">
      <dgm:prSet/>
      <dgm:spPr/>
      <dgm:t>
        <a:bodyPr/>
        <a:lstStyle/>
        <a:p>
          <a:endParaRPr lang="en-US"/>
        </a:p>
      </dgm:t>
    </dgm:pt>
    <dgm:pt modelId="{EDB23558-F1F5-4C6C-8970-DF306DB131AC}" type="sibTrans" cxnId="{4E1645FE-A376-4CA9-AC29-85C642873D4B}">
      <dgm:prSet/>
      <dgm:spPr/>
      <dgm:t>
        <a:bodyPr/>
        <a:lstStyle/>
        <a:p>
          <a:endParaRPr lang="en-US"/>
        </a:p>
      </dgm:t>
    </dgm:pt>
    <dgm:pt modelId="{EC089291-19EE-423B-8B16-D959CCE45130}">
      <dgm:prSet/>
      <dgm:spPr/>
      <dgm:t>
        <a:bodyPr/>
        <a:lstStyle/>
        <a:p>
          <a:pPr>
            <a:defRPr cap="all"/>
          </a:pPr>
          <a:r>
            <a:rPr lang="en-US"/>
            <a:t>✔️ Bien formuler un prompt permet d’obtenir des résultats précis et adaptés.</a:t>
          </a:r>
        </a:p>
      </dgm:t>
    </dgm:pt>
    <dgm:pt modelId="{2486BEBB-E701-42E7-AFB6-11BB52A72E30}" type="parTrans" cxnId="{0ADFF631-00F5-42C4-A0D4-69C2B02A92D2}">
      <dgm:prSet/>
      <dgm:spPr/>
      <dgm:t>
        <a:bodyPr/>
        <a:lstStyle/>
        <a:p>
          <a:endParaRPr lang="en-US"/>
        </a:p>
      </dgm:t>
    </dgm:pt>
    <dgm:pt modelId="{BE7DCE4C-C72D-46BD-B7FD-EF8EE1D398A6}" type="sibTrans" cxnId="{0ADFF631-00F5-42C4-A0D4-69C2B02A92D2}">
      <dgm:prSet/>
      <dgm:spPr/>
      <dgm:t>
        <a:bodyPr/>
        <a:lstStyle/>
        <a:p>
          <a:endParaRPr lang="en-US"/>
        </a:p>
      </dgm:t>
    </dgm:pt>
    <dgm:pt modelId="{AA93C544-D964-48F1-BC4A-80863011EDC1}">
      <dgm:prSet/>
      <dgm:spPr/>
      <dgm:t>
        <a:bodyPr/>
        <a:lstStyle/>
        <a:p>
          <a:pPr>
            <a:defRPr cap="all"/>
          </a:pPr>
          <a:r>
            <a:rPr lang="en-US"/>
            <a:t>✔️ Expérimentez et ajustez vos prompts pour améliorer l’efficacité des réponses.</a:t>
          </a:r>
        </a:p>
      </dgm:t>
    </dgm:pt>
    <dgm:pt modelId="{30327EEE-A00E-4935-9339-0CEE4195F45D}" type="parTrans" cxnId="{2EAF029A-EAA8-4B1A-A9B7-650A386C1F29}">
      <dgm:prSet/>
      <dgm:spPr/>
      <dgm:t>
        <a:bodyPr/>
        <a:lstStyle/>
        <a:p>
          <a:endParaRPr lang="en-US"/>
        </a:p>
      </dgm:t>
    </dgm:pt>
    <dgm:pt modelId="{A52C8DAA-04C5-4F02-98B1-2F4DEE6CA7D5}" type="sibTrans" cxnId="{2EAF029A-EAA8-4B1A-A9B7-650A386C1F29}">
      <dgm:prSet/>
      <dgm:spPr/>
      <dgm:t>
        <a:bodyPr/>
        <a:lstStyle/>
        <a:p>
          <a:endParaRPr lang="en-US"/>
        </a:p>
      </dgm:t>
    </dgm:pt>
    <dgm:pt modelId="{9FA150E9-9B5B-4270-A453-AE21468186DA}" type="pres">
      <dgm:prSet presAssocID="{195B64EA-3A37-43F5-B35C-6A345C15D6D6}" presName="outerComposite" presStyleCnt="0">
        <dgm:presLayoutVars>
          <dgm:chMax val="5"/>
          <dgm:dir/>
          <dgm:resizeHandles val="exact"/>
        </dgm:presLayoutVars>
      </dgm:prSet>
      <dgm:spPr/>
    </dgm:pt>
    <dgm:pt modelId="{26E33F7D-A9EA-4F7D-9066-038472354714}" type="pres">
      <dgm:prSet presAssocID="{195B64EA-3A37-43F5-B35C-6A345C15D6D6}" presName="dummyMaxCanvas" presStyleCnt="0">
        <dgm:presLayoutVars/>
      </dgm:prSet>
      <dgm:spPr/>
    </dgm:pt>
    <dgm:pt modelId="{CF0FE1FC-52FF-4650-9115-C0B49B69F54D}" type="pres">
      <dgm:prSet presAssocID="{195B64EA-3A37-43F5-B35C-6A345C15D6D6}" presName="ThreeNodes_1" presStyleLbl="node1" presStyleIdx="0" presStyleCnt="3">
        <dgm:presLayoutVars>
          <dgm:bulletEnabled val="1"/>
        </dgm:presLayoutVars>
      </dgm:prSet>
      <dgm:spPr/>
    </dgm:pt>
    <dgm:pt modelId="{9604AD1D-5CEB-404E-A307-B64FA67402EF}" type="pres">
      <dgm:prSet presAssocID="{195B64EA-3A37-43F5-B35C-6A345C15D6D6}" presName="ThreeNodes_2" presStyleLbl="node1" presStyleIdx="1" presStyleCnt="3">
        <dgm:presLayoutVars>
          <dgm:bulletEnabled val="1"/>
        </dgm:presLayoutVars>
      </dgm:prSet>
      <dgm:spPr/>
    </dgm:pt>
    <dgm:pt modelId="{095F6577-6BCE-4CDB-A504-056BB97F86B8}" type="pres">
      <dgm:prSet presAssocID="{195B64EA-3A37-43F5-B35C-6A345C15D6D6}" presName="ThreeNodes_3" presStyleLbl="node1" presStyleIdx="2" presStyleCnt="3">
        <dgm:presLayoutVars>
          <dgm:bulletEnabled val="1"/>
        </dgm:presLayoutVars>
      </dgm:prSet>
      <dgm:spPr/>
    </dgm:pt>
    <dgm:pt modelId="{1AE12943-67C3-47E6-90AB-390CAC0E5CF0}" type="pres">
      <dgm:prSet presAssocID="{195B64EA-3A37-43F5-B35C-6A345C15D6D6}" presName="ThreeConn_1-2" presStyleLbl="fgAccFollowNode1" presStyleIdx="0" presStyleCnt="2">
        <dgm:presLayoutVars>
          <dgm:bulletEnabled val="1"/>
        </dgm:presLayoutVars>
      </dgm:prSet>
      <dgm:spPr/>
    </dgm:pt>
    <dgm:pt modelId="{59C8B0ED-CF5E-4631-ABEC-5635471946CE}" type="pres">
      <dgm:prSet presAssocID="{195B64EA-3A37-43F5-B35C-6A345C15D6D6}" presName="ThreeConn_2-3" presStyleLbl="fgAccFollowNode1" presStyleIdx="1" presStyleCnt="2">
        <dgm:presLayoutVars>
          <dgm:bulletEnabled val="1"/>
        </dgm:presLayoutVars>
      </dgm:prSet>
      <dgm:spPr/>
    </dgm:pt>
    <dgm:pt modelId="{FB8575AF-DA05-4A75-9C3E-7EEBFE018371}" type="pres">
      <dgm:prSet presAssocID="{195B64EA-3A37-43F5-B35C-6A345C15D6D6}" presName="ThreeNodes_1_text" presStyleLbl="node1" presStyleIdx="2" presStyleCnt="3">
        <dgm:presLayoutVars>
          <dgm:bulletEnabled val="1"/>
        </dgm:presLayoutVars>
      </dgm:prSet>
      <dgm:spPr/>
    </dgm:pt>
    <dgm:pt modelId="{EB1A57F9-4AFF-404D-9F78-2764DF61F2A0}" type="pres">
      <dgm:prSet presAssocID="{195B64EA-3A37-43F5-B35C-6A345C15D6D6}" presName="ThreeNodes_2_text" presStyleLbl="node1" presStyleIdx="2" presStyleCnt="3">
        <dgm:presLayoutVars>
          <dgm:bulletEnabled val="1"/>
        </dgm:presLayoutVars>
      </dgm:prSet>
      <dgm:spPr/>
    </dgm:pt>
    <dgm:pt modelId="{F1CCBDEF-DA72-4A54-93B1-5A87DFB50DF5}" type="pres">
      <dgm:prSet presAssocID="{195B64EA-3A37-43F5-B35C-6A345C15D6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F9A2A0B-D872-4733-9F64-EB66112097FD}" type="presOf" srcId="{BE7DCE4C-C72D-46BD-B7FD-EF8EE1D398A6}" destId="{59C8B0ED-CF5E-4631-ABEC-5635471946CE}" srcOrd="0" destOrd="0" presId="urn:microsoft.com/office/officeart/2005/8/layout/vProcess5"/>
    <dgm:cxn modelId="{0ADFF631-00F5-42C4-A0D4-69C2B02A92D2}" srcId="{195B64EA-3A37-43F5-B35C-6A345C15D6D6}" destId="{EC089291-19EE-423B-8B16-D959CCE45130}" srcOrd="1" destOrd="0" parTransId="{2486BEBB-E701-42E7-AFB6-11BB52A72E30}" sibTransId="{BE7DCE4C-C72D-46BD-B7FD-EF8EE1D398A6}"/>
    <dgm:cxn modelId="{4036CD43-A853-4B9D-B077-9FEC6D6FCEF2}" type="presOf" srcId="{297AA5BC-AC63-4292-8582-20724384D299}" destId="{FB8575AF-DA05-4A75-9C3E-7EEBFE018371}" srcOrd="1" destOrd="0" presId="urn:microsoft.com/office/officeart/2005/8/layout/vProcess5"/>
    <dgm:cxn modelId="{BBFE836C-EDB1-45F0-A485-4FBB3C608F33}" type="presOf" srcId="{195B64EA-3A37-43F5-B35C-6A345C15D6D6}" destId="{9FA150E9-9B5B-4270-A453-AE21468186DA}" srcOrd="0" destOrd="0" presId="urn:microsoft.com/office/officeart/2005/8/layout/vProcess5"/>
    <dgm:cxn modelId="{8BBF0F7B-6D8F-4E45-8E55-E539350BB398}" type="presOf" srcId="{AA93C544-D964-48F1-BC4A-80863011EDC1}" destId="{095F6577-6BCE-4CDB-A504-056BB97F86B8}" srcOrd="0" destOrd="0" presId="urn:microsoft.com/office/officeart/2005/8/layout/vProcess5"/>
    <dgm:cxn modelId="{89DBB298-CC66-4012-BE1A-552211FFF1F3}" type="presOf" srcId="{EC089291-19EE-423B-8B16-D959CCE45130}" destId="{EB1A57F9-4AFF-404D-9F78-2764DF61F2A0}" srcOrd="1" destOrd="0" presId="urn:microsoft.com/office/officeart/2005/8/layout/vProcess5"/>
    <dgm:cxn modelId="{2EAF029A-EAA8-4B1A-A9B7-650A386C1F29}" srcId="{195B64EA-3A37-43F5-B35C-6A345C15D6D6}" destId="{AA93C544-D964-48F1-BC4A-80863011EDC1}" srcOrd="2" destOrd="0" parTransId="{30327EEE-A00E-4935-9339-0CEE4195F45D}" sibTransId="{A52C8DAA-04C5-4F02-98B1-2F4DEE6CA7D5}"/>
    <dgm:cxn modelId="{08C80FB6-3CE9-40CB-A763-6A9A0FCE6880}" type="presOf" srcId="{AA93C544-D964-48F1-BC4A-80863011EDC1}" destId="{F1CCBDEF-DA72-4A54-93B1-5A87DFB50DF5}" srcOrd="1" destOrd="0" presId="urn:microsoft.com/office/officeart/2005/8/layout/vProcess5"/>
    <dgm:cxn modelId="{273CA6C9-5DB9-4129-AB2A-7D4446850D5C}" type="presOf" srcId="{EC089291-19EE-423B-8B16-D959CCE45130}" destId="{9604AD1D-5CEB-404E-A307-B64FA67402EF}" srcOrd="0" destOrd="0" presId="urn:microsoft.com/office/officeart/2005/8/layout/vProcess5"/>
    <dgm:cxn modelId="{A9572CD9-9159-4609-863F-3871DDF23719}" type="presOf" srcId="{297AA5BC-AC63-4292-8582-20724384D299}" destId="{CF0FE1FC-52FF-4650-9115-C0B49B69F54D}" srcOrd="0" destOrd="0" presId="urn:microsoft.com/office/officeart/2005/8/layout/vProcess5"/>
    <dgm:cxn modelId="{7EDC3CF1-848B-47B8-9AD0-90F79AD15705}" type="presOf" srcId="{EDB23558-F1F5-4C6C-8970-DF306DB131AC}" destId="{1AE12943-67C3-47E6-90AB-390CAC0E5CF0}" srcOrd="0" destOrd="0" presId="urn:microsoft.com/office/officeart/2005/8/layout/vProcess5"/>
    <dgm:cxn modelId="{4E1645FE-A376-4CA9-AC29-85C642873D4B}" srcId="{195B64EA-3A37-43F5-B35C-6A345C15D6D6}" destId="{297AA5BC-AC63-4292-8582-20724384D299}" srcOrd="0" destOrd="0" parTransId="{85FFDCBE-18E3-4F85-936F-0918C7745CA3}" sibTransId="{EDB23558-F1F5-4C6C-8970-DF306DB131AC}"/>
    <dgm:cxn modelId="{6780EBFB-6FB9-47C0-85FE-89F0008C0DB8}" type="presParOf" srcId="{9FA150E9-9B5B-4270-A453-AE21468186DA}" destId="{26E33F7D-A9EA-4F7D-9066-038472354714}" srcOrd="0" destOrd="0" presId="urn:microsoft.com/office/officeart/2005/8/layout/vProcess5"/>
    <dgm:cxn modelId="{0FC6E185-AC57-459E-A94B-4DEBDFEDC3F0}" type="presParOf" srcId="{9FA150E9-9B5B-4270-A453-AE21468186DA}" destId="{CF0FE1FC-52FF-4650-9115-C0B49B69F54D}" srcOrd="1" destOrd="0" presId="urn:microsoft.com/office/officeart/2005/8/layout/vProcess5"/>
    <dgm:cxn modelId="{1D6436C0-60EB-4F5F-95D0-5CC323FA9A53}" type="presParOf" srcId="{9FA150E9-9B5B-4270-A453-AE21468186DA}" destId="{9604AD1D-5CEB-404E-A307-B64FA67402EF}" srcOrd="2" destOrd="0" presId="urn:microsoft.com/office/officeart/2005/8/layout/vProcess5"/>
    <dgm:cxn modelId="{847D9F27-E2A5-4E40-A819-8FB489859994}" type="presParOf" srcId="{9FA150E9-9B5B-4270-A453-AE21468186DA}" destId="{095F6577-6BCE-4CDB-A504-056BB97F86B8}" srcOrd="3" destOrd="0" presId="urn:microsoft.com/office/officeart/2005/8/layout/vProcess5"/>
    <dgm:cxn modelId="{3AC12B05-FD3B-41C8-993D-830ECFAF5A08}" type="presParOf" srcId="{9FA150E9-9B5B-4270-A453-AE21468186DA}" destId="{1AE12943-67C3-47E6-90AB-390CAC0E5CF0}" srcOrd="4" destOrd="0" presId="urn:microsoft.com/office/officeart/2005/8/layout/vProcess5"/>
    <dgm:cxn modelId="{5329FC8D-7108-4591-8399-361A648741E6}" type="presParOf" srcId="{9FA150E9-9B5B-4270-A453-AE21468186DA}" destId="{59C8B0ED-CF5E-4631-ABEC-5635471946CE}" srcOrd="5" destOrd="0" presId="urn:microsoft.com/office/officeart/2005/8/layout/vProcess5"/>
    <dgm:cxn modelId="{79B2F997-ED05-40A2-857A-30296D207B88}" type="presParOf" srcId="{9FA150E9-9B5B-4270-A453-AE21468186DA}" destId="{FB8575AF-DA05-4A75-9C3E-7EEBFE018371}" srcOrd="6" destOrd="0" presId="urn:microsoft.com/office/officeart/2005/8/layout/vProcess5"/>
    <dgm:cxn modelId="{6D5B4881-16F2-497C-B054-AD7DD698A772}" type="presParOf" srcId="{9FA150E9-9B5B-4270-A453-AE21468186DA}" destId="{EB1A57F9-4AFF-404D-9F78-2764DF61F2A0}" srcOrd="7" destOrd="0" presId="urn:microsoft.com/office/officeart/2005/8/layout/vProcess5"/>
    <dgm:cxn modelId="{465A42E1-F5FD-4A53-BCB1-5C00A80C0487}" type="presParOf" srcId="{9FA150E9-9B5B-4270-A453-AE21468186DA}" destId="{F1CCBDEF-DA72-4A54-93B1-5A87DFB50DF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B00B2-9EF6-49BA-ACA6-950663A68F73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Apprentissage supervisé : entraîné sur des exemples annotés.</a:t>
          </a:r>
        </a:p>
      </dsp:txBody>
      <dsp:txXfrm>
        <a:off x="429570" y="472"/>
        <a:ext cx="3346456" cy="2007873"/>
      </dsp:txXfrm>
    </dsp:sp>
    <dsp:sp modelId="{F0D174AD-9A31-416F-AC0D-F6068CFD6D2A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Apprentissage non supervisé : découvre seul des schémas dans les données.</a:t>
          </a:r>
        </a:p>
      </dsp:txBody>
      <dsp:txXfrm>
        <a:off x="4110672" y="472"/>
        <a:ext cx="3346456" cy="2007873"/>
      </dsp:txXfrm>
    </dsp:sp>
    <dsp:sp modelId="{780E18EB-8771-4A1A-A677-DFBD154D1F20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Apprentissage par renforcement : améliore ses réponses grâce aux retours.</a:t>
          </a:r>
        </a:p>
      </dsp:txBody>
      <dsp:txXfrm>
        <a:off x="2270121" y="2342991"/>
        <a:ext cx="3346456" cy="2007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892A9-56D1-48AD-B1AD-BA482C27FB9F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Traduction automatique (Google Translate, DeepL)</a:t>
          </a:r>
        </a:p>
      </dsp:txBody>
      <dsp:txXfrm>
        <a:off x="0" y="573683"/>
        <a:ext cx="2464593" cy="1478756"/>
      </dsp:txXfrm>
    </dsp:sp>
    <dsp:sp modelId="{3460C604-CE82-4A88-82FB-5F5F02795B8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Chatbots et assistants virtuels (ChatGPT, Alexa, Siri)</a:t>
          </a:r>
        </a:p>
      </dsp:txBody>
      <dsp:txXfrm>
        <a:off x="2711053" y="573683"/>
        <a:ext cx="2464593" cy="1478756"/>
      </dsp:txXfrm>
    </dsp:sp>
    <dsp:sp modelId="{860D4105-0CCA-484A-B08E-33518A14BC21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Résumé automatique de textes</a:t>
          </a:r>
        </a:p>
      </dsp:txBody>
      <dsp:txXfrm>
        <a:off x="5422106" y="573683"/>
        <a:ext cx="2464593" cy="1478756"/>
      </dsp:txXfrm>
    </dsp:sp>
    <dsp:sp modelId="{7C45118B-6D96-4606-805A-2CD58A538F63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Analyse des sentiments dans les avis clients</a:t>
          </a:r>
        </a:p>
      </dsp:txBody>
      <dsp:txXfrm>
        <a:off x="1355526" y="2298898"/>
        <a:ext cx="2464593" cy="1478756"/>
      </dsp:txXfrm>
    </dsp:sp>
    <dsp:sp modelId="{A215072B-72C1-481A-B8FE-94A3FF7BA27B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Correction et suggestion de texte (Grammarly, correcteurs orthographiques)</a:t>
          </a:r>
        </a:p>
      </dsp:txBody>
      <dsp:txXfrm>
        <a:off x="4066579" y="2298898"/>
        <a:ext cx="2464593" cy="147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7E1E4-DE32-4044-B7A1-3822667ADCCE}">
      <dsp:nvSpPr>
        <dsp:cNvPr id="0" name=""/>
        <dsp:cNvSpPr/>
      </dsp:nvSpPr>
      <dsp:spPr>
        <a:xfrm>
          <a:off x="0" y="166009"/>
          <a:ext cx="5000124" cy="16497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Compréhension des nuances (humour, ironie, contexte culturel).</a:t>
          </a:r>
        </a:p>
      </dsp:txBody>
      <dsp:txXfrm>
        <a:off x="80532" y="246541"/>
        <a:ext cx="4839060" cy="1488636"/>
      </dsp:txXfrm>
    </dsp:sp>
    <dsp:sp modelId="{0F8D24B7-B4E2-4003-96E4-9AACF7D41B14}">
      <dsp:nvSpPr>
        <dsp:cNvPr id="0" name=""/>
        <dsp:cNvSpPr/>
      </dsp:nvSpPr>
      <dsp:spPr>
        <a:xfrm>
          <a:off x="0" y="1902109"/>
          <a:ext cx="5000124" cy="164970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Dépendance aux données d’entraînement (biais, erreurs).</a:t>
          </a:r>
        </a:p>
      </dsp:txBody>
      <dsp:txXfrm>
        <a:off x="80532" y="1982641"/>
        <a:ext cx="4839060" cy="1488636"/>
      </dsp:txXfrm>
    </dsp:sp>
    <dsp:sp modelId="{20DDAC73-23A5-4113-8ADC-94498B3ECD98}">
      <dsp:nvSpPr>
        <dsp:cNvPr id="0" name=""/>
        <dsp:cNvSpPr/>
      </dsp:nvSpPr>
      <dsp:spPr>
        <a:xfrm>
          <a:off x="0" y="3638210"/>
          <a:ext cx="5000124" cy="16497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Manque de raisonnement humain (se base uniquement sur la probabilité des mots).</a:t>
          </a:r>
        </a:p>
      </dsp:txBody>
      <dsp:txXfrm>
        <a:off x="80532" y="3718742"/>
        <a:ext cx="4839060" cy="1488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A350D-D400-48D5-A5DA-ED6955DC3B52}">
      <dsp:nvSpPr>
        <dsp:cNvPr id="0" name=""/>
        <dsp:cNvSpPr/>
      </dsp:nvSpPr>
      <dsp:spPr>
        <a:xfrm>
          <a:off x="0" y="7458"/>
          <a:ext cx="4726201" cy="744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2A3BF-1274-4CAE-A326-D35AB5A33936}">
      <dsp:nvSpPr>
        <dsp:cNvPr id="0" name=""/>
        <dsp:cNvSpPr/>
      </dsp:nvSpPr>
      <dsp:spPr>
        <a:xfrm>
          <a:off x="225247" y="174998"/>
          <a:ext cx="409941" cy="40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0D4A-90ED-44AA-ACA1-A83DBFC18E81}">
      <dsp:nvSpPr>
        <dsp:cNvPr id="0" name=""/>
        <dsp:cNvSpPr/>
      </dsp:nvSpPr>
      <dsp:spPr>
        <a:xfrm>
          <a:off x="860437" y="7458"/>
          <a:ext cx="3737216" cy="97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33" tIns="103433" rIns="103433" bIns="10343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Être</a:t>
          </a:r>
          <a:r>
            <a:rPr lang="en-US" sz="2400" kern="1200" dirty="0"/>
            <a:t> </a:t>
          </a:r>
          <a:r>
            <a:rPr lang="en-US" sz="2400" kern="1200" dirty="0" err="1"/>
            <a:t>clair</a:t>
          </a:r>
          <a:r>
            <a:rPr lang="en-US" sz="2400" kern="1200" dirty="0"/>
            <a:t> et précis.</a:t>
          </a:r>
        </a:p>
      </dsp:txBody>
      <dsp:txXfrm>
        <a:off x="860437" y="7458"/>
        <a:ext cx="3737216" cy="977315"/>
      </dsp:txXfrm>
    </dsp:sp>
    <dsp:sp modelId="{CBAB98FD-8761-4D53-9D67-242648C71CEC}">
      <dsp:nvSpPr>
        <dsp:cNvPr id="0" name=""/>
        <dsp:cNvSpPr/>
      </dsp:nvSpPr>
      <dsp:spPr>
        <a:xfrm>
          <a:off x="0" y="1229102"/>
          <a:ext cx="4726201" cy="744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5D328-6945-437C-AFA2-54ACF030A12E}">
      <dsp:nvSpPr>
        <dsp:cNvPr id="0" name=""/>
        <dsp:cNvSpPr/>
      </dsp:nvSpPr>
      <dsp:spPr>
        <a:xfrm>
          <a:off x="225247" y="1396642"/>
          <a:ext cx="409941" cy="40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5EA3-AAE0-46D5-A6F5-3023BF8BBD57}">
      <dsp:nvSpPr>
        <dsp:cNvPr id="0" name=""/>
        <dsp:cNvSpPr/>
      </dsp:nvSpPr>
      <dsp:spPr>
        <a:xfrm>
          <a:off x="860437" y="1229102"/>
          <a:ext cx="3737216" cy="97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33" tIns="103433" rIns="103433" bIns="10343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Utiliser</a:t>
          </a:r>
          <a:r>
            <a:rPr lang="en-US" sz="2400" kern="1200" dirty="0"/>
            <a:t> </a:t>
          </a:r>
          <a:r>
            <a:rPr lang="en-US" sz="2400" kern="1200" dirty="0" err="1"/>
            <a:t>une</a:t>
          </a:r>
          <a:r>
            <a:rPr lang="en-US" sz="2400" kern="1200" dirty="0"/>
            <a:t> </a:t>
          </a:r>
          <a:r>
            <a:rPr lang="en-US" sz="2400" kern="1200" dirty="0" err="1"/>
            <a:t>grammaire</a:t>
          </a:r>
          <a:r>
            <a:rPr lang="en-US" sz="2400" kern="1200" dirty="0"/>
            <a:t> </a:t>
          </a:r>
          <a:r>
            <a:rPr lang="en-US" sz="2400" kern="1200" dirty="0" err="1"/>
            <a:t>correcte</a:t>
          </a:r>
          <a:r>
            <a:rPr lang="en-US" sz="2400" kern="1200" dirty="0"/>
            <a:t>.</a:t>
          </a:r>
        </a:p>
      </dsp:txBody>
      <dsp:txXfrm>
        <a:off x="860437" y="1229102"/>
        <a:ext cx="3737216" cy="977315"/>
      </dsp:txXfrm>
    </dsp:sp>
    <dsp:sp modelId="{B5469EA7-C2BC-449C-B32A-D775EDF9D965}">
      <dsp:nvSpPr>
        <dsp:cNvPr id="0" name=""/>
        <dsp:cNvSpPr/>
      </dsp:nvSpPr>
      <dsp:spPr>
        <a:xfrm>
          <a:off x="0" y="2450746"/>
          <a:ext cx="4726201" cy="744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C8EC3-9EF9-4942-9DDE-E21CA5F2AF62}">
      <dsp:nvSpPr>
        <dsp:cNvPr id="0" name=""/>
        <dsp:cNvSpPr/>
      </dsp:nvSpPr>
      <dsp:spPr>
        <a:xfrm>
          <a:off x="225247" y="2618286"/>
          <a:ext cx="409941" cy="40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CEF37-8E2D-4A37-9022-F5F23AF955F5}">
      <dsp:nvSpPr>
        <dsp:cNvPr id="0" name=""/>
        <dsp:cNvSpPr/>
      </dsp:nvSpPr>
      <dsp:spPr>
        <a:xfrm>
          <a:off x="860437" y="2450746"/>
          <a:ext cx="3737216" cy="97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33" tIns="103433" rIns="103433" bIns="10343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Éviter</a:t>
          </a:r>
          <a:r>
            <a:rPr lang="en-US" sz="2400" kern="1200" dirty="0"/>
            <a:t> les prompts trop longs </a:t>
          </a:r>
          <a:r>
            <a:rPr lang="en-US" sz="2400" kern="1200" dirty="0" err="1"/>
            <a:t>ou</a:t>
          </a:r>
          <a:r>
            <a:rPr lang="en-US" sz="2400" kern="1200" dirty="0"/>
            <a:t> trop complexes.</a:t>
          </a:r>
        </a:p>
      </dsp:txBody>
      <dsp:txXfrm>
        <a:off x="860437" y="2450746"/>
        <a:ext cx="3737216" cy="977315"/>
      </dsp:txXfrm>
    </dsp:sp>
    <dsp:sp modelId="{62C152DA-897E-4793-84AE-843D76F8A4C1}">
      <dsp:nvSpPr>
        <dsp:cNvPr id="0" name=""/>
        <dsp:cNvSpPr/>
      </dsp:nvSpPr>
      <dsp:spPr>
        <a:xfrm>
          <a:off x="0" y="3663492"/>
          <a:ext cx="4726201" cy="744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0EDDA-BAAF-4E79-8C28-5D12BDC76AC9}">
      <dsp:nvSpPr>
        <dsp:cNvPr id="0" name=""/>
        <dsp:cNvSpPr/>
      </dsp:nvSpPr>
      <dsp:spPr>
        <a:xfrm>
          <a:off x="225247" y="3839930"/>
          <a:ext cx="409941" cy="40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A0EE5-255A-4806-BE4F-923CC142764C}">
      <dsp:nvSpPr>
        <dsp:cNvPr id="0" name=""/>
        <dsp:cNvSpPr/>
      </dsp:nvSpPr>
      <dsp:spPr>
        <a:xfrm>
          <a:off x="860437" y="3672390"/>
          <a:ext cx="3737216" cy="97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33" tIns="103433" rIns="103433" bIns="10343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Fournir</a:t>
          </a:r>
          <a:r>
            <a:rPr lang="en-US" sz="2400" kern="1200" dirty="0"/>
            <a:t> des </a:t>
          </a:r>
          <a:r>
            <a:rPr lang="en-US" sz="2400" kern="1200" dirty="0" err="1"/>
            <a:t>détails</a:t>
          </a:r>
          <a:r>
            <a:rPr lang="en-US" sz="2400" kern="1200" dirty="0"/>
            <a:t> </a:t>
          </a:r>
          <a:r>
            <a:rPr lang="en-US" sz="2400" kern="1200" dirty="0" err="1"/>
            <a:t>spécifiques</a:t>
          </a:r>
          <a:r>
            <a:rPr lang="en-US" sz="2400" kern="1200" dirty="0"/>
            <a:t>.</a:t>
          </a:r>
        </a:p>
      </dsp:txBody>
      <dsp:txXfrm>
        <a:off x="860437" y="3672390"/>
        <a:ext cx="3737216" cy="977315"/>
      </dsp:txXfrm>
    </dsp:sp>
    <dsp:sp modelId="{B8A3C453-9809-47DB-9DC0-0DE66E649F2D}">
      <dsp:nvSpPr>
        <dsp:cNvPr id="0" name=""/>
        <dsp:cNvSpPr/>
      </dsp:nvSpPr>
      <dsp:spPr>
        <a:xfrm>
          <a:off x="0" y="4894034"/>
          <a:ext cx="4726201" cy="744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62103-38C1-4043-9A13-A36C3B7755B6}">
      <dsp:nvSpPr>
        <dsp:cNvPr id="0" name=""/>
        <dsp:cNvSpPr/>
      </dsp:nvSpPr>
      <dsp:spPr>
        <a:xfrm>
          <a:off x="225468" y="5061574"/>
          <a:ext cx="409941" cy="409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A5EF-7B76-4C87-AD34-1DE2350C37CA}">
      <dsp:nvSpPr>
        <dsp:cNvPr id="0" name=""/>
        <dsp:cNvSpPr/>
      </dsp:nvSpPr>
      <dsp:spPr>
        <a:xfrm>
          <a:off x="860878" y="4894034"/>
          <a:ext cx="3596298" cy="977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33" tIns="103433" rIns="103433" bIns="10343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Tester et </a:t>
          </a:r>
          <a:r>
            <a:rPr lang="en-US" sz="2400" kern="1200" dirty="0" err="1"/>
            <a:t>affiner</a:t>
          </a:r>
          <a:r>
            <a:rPr lang="en-US" sz="2400" kern="1200" dirty="0"/>
            <a:t> </a:t>
          </a:r>
          <a:r>
            <a:rPr lang="en-US" sz="2400" kern="1200" dirty="0" err="1"/>
            <a:t>ses</a:t>
          </a:r>
          <a:r>
            <a:rPr lang="en-US" sz="2400" kern="1200" dirty="0"/>
            <a:t> prompts pour </a:t>
          </a:r>
          <a:r>
            <a:rPr lang="en-US" sz="2400" kern="1200" dirty="0" err="1"/>
            <a:t>améliorer</a:t>
          </a:r>
          <a:r>
            <a:rPr lang="en-US" sz="2400" kern="1200" dirty="0"/>
            <a:t> les </a:t>
          </a:r>
          <a:r>
            <a:rPr lang="en-US" sz="2400" kern="1200" dirty="0" err="1"/>
            <a:t>résultats</a:t>
          </a:r>
          <a:r>
            <a:rPr lang="en-US" sz="2400" kern="1200" dirty="0"/>
            <a:t>.</a:t>
          </a:r>
        </a:p>
      </dsp:txBody>
      <dsp:txXfrm>
        <a:off x="860878" y="4894034"/>
        <a:ext cx="3596298" cy="9773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FE1FC-52FF-4650-9115-C0B49B69F54D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✔️ Les </a:t>
          </a:r>
          <a:r>
            <a:rPr lang="en-US" sz="2300" kern="1200" dirty="0" err="1"/>
            <a:t>modèles</a:t>
          </a:r>
          <a:r>
            <a:rPr lang="en-US" sz="2300" kern="1200" dirty="0"/>
            <a:t> de </a:t>
          </a:r>
          <a:r>
            <a:rPr lang="en-US" sz="2300" kern="1200" dirty="0" err="1"/>
            <a:t>langage</a:t>
          </a:r>
          <a:r>
            <a:rPr lang="en-US" sz="2300" kern="1200" dirty="0"/>
            <a:t> </a:t>
          </a:r>
          <a:r>
            <a:rPr lang="en-US" sz="2300" kern="1200" dirty="0" err="1"/>
            <a:t>d’IA</a:t>
          </a:r>
          <a:r>
            <a:rPr lang="en-US" sz="2300" kern="1200" dirty="0"/>
            <a:t> </a:t>
          </a:r>
          <a:r>
            <a:rPr lang="en-US" sz="2300" kern="1200" dirty="0" err="1"/>
            <a:t>transforment</a:t>
          </a:r>
          <a:r>
            <a:rPr lang="en-US" sz="2300" kern="1200" dirty="0"/>
            <a:t> la manière </a:t>
          </a:r>
          <a:r>
            <a:rPr lang="en-US" sz="2300" kern="1200" dirty="0" err="1"/>
            <a:t>dont</a:t>
          </a:r>
          <a:r>
            <a:rPr lang="en-US" sz="2300" kern="1200" dirty="0"/>
            <a:t> nous </a:t>
          </a:r>
          <a:r>
            <a:rPr lang="en-US" sz="2300" kern="1200" dirty="0" err="1"/>
            <a:t>interagissons</a:t>
          </a:r>
          <a:r>
            <a:rPr lang="en-US" sz="2300" kern="1200" dirty="0"/>
            <a:t> avec la </a:t>
          </a:r>
          <a:r>
            <a:rPr lang="en-US" sz="2300" kern="1200" dirty="0" err="1"/>
            <a:t>technologie</a:t>
          </a:r>
          <a:r>
            <a:rPr lang="en-US" sz="2300" kern="1200" dirty="0"/>
            <a:t>.</a:t>
          </a:r>
        </a:p>
      </dsp:txBody>
      <dsp:txXfrm>
        <a:off x="36841" y="36841"/>
        <a:ext cx="5609181" cy="1184159"/>
      </dsp:txXfrm>
    </dsp:sp>
    <dsp:sp modelId="{9604AD1D-5CEB-404E-A307-B64FA67402EF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✔️ Bien formuler un prompt permet d’obtenir des résultats précis et adaptés.</a:t>
          </a:r>
        </a:p>
      </dsp:txBody>
      <dsp:txXfrm>
        <a:off x="651531" y="1504322"/>
        <a:ext cx="5460521" cy="1184159"/>
      </dsp:txXfrm>
    </dsp:sp>
    <dsp:sp modelId="{095F6577-6BCE-4CDB-A504-056BB97F86B8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✔️ Expérimentez et ajustez vos prompts pour améliorer l’efficacité des réponses.</a:t>
          </a:r>
        </a:p>
      </dsp:txBody>
      <dsp:txXfrm>
        <a:off x="1266221" y="2971804"/>
        <a:ext cx="5460521" cy="1184159"/>
      </dsp:txXfrm>
    </dsp:sp>
    <dsp:sp modelId="{1AE12943-67C3-47E6-90AB-390CAC0E5CF0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59C8B0ED-CF5E-4631-ABEC-5635471946CE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avec visage humain">
            <a:extLst>
              <a:ext uri="{FF2B5EF4-FFF2-40B4-BE49-F238E27FC236}">
                <a16:creationId xmlns:a16="http://schemas.microsoft.com/office/drawing/2014/main" id="{2051E511-275E-2B4D-BBBF-CFB2DF6B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50" r="30870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sz="4200"/>
              <a:t>Comprendre les modèles de langage d'IA et le prompting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fr-FR" sz="1700"/>
              <a:t>Présentation sur le NLP (traitement du langage naturel) et la rédaction efficace de prompts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8145D-0F33-27AD-9889-8CF95F25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675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400"/>
              <a:t>1. Fonctionnement des modèles de langage d’IA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fr-FR" sz="1400"/>
              <a:t>Les modèles de langage d'IA utilisent le NLP pour comprendre et générer du texte.</a:t>
            </a:r>
          </a:p>
          <a:p>
            <a:r>
              <a:rPr lang="fr-FR" sz="1400"/>
              <a:t>Ils apprennent à partir de grandes bases de données pour détecter des schémas linguistiques.</a:t>
            </a:r>
          </a:p>
          <a:p>
            <a:r>
              <a:rPr lang="fr-FR" sz="1400"/>
              <a:t>Leur fonctionnement repose sur la segmentation du texte, l’analyse des relations entre les mots et la génération de texte prédictif.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3806833-323E-B97F-830D-182F0F2E06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/>
              <a:t>2. Composants clés des modèles de langage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D5191-AFD8-627F-2B58-A437E5CE0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1415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/>
              <a:t>3. Exemples d’applications des modèles de langage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777D9F-18C7-640A-4282-5C29DF211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253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4. Limites et défis des modèles de langage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58A04F8-94E8-4D82-0AE9-AA704ACFD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50215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fr-FR" sz="4100">
                <a:solidFill>
                  <a:schemeClr val="bg1"/>
                </a:solidFill>
              </a:rPr>
              <a:t>5. Comment bien formuler un prompt ?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3A375-C605-E6CB-C6CA-9C96D9355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39562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6. Exemples de prompts bien formulés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239486"/>
            <a:ext cx="4916510" cy="5956041"/>
          </a:xfrm>
        </p:spPr>
        <p:txBody>
          <a:bodyPr anchor="ctr">
            <a:normAutofit/>
          </a:bodyPr>
          <a:lstStyle/>
          <a:p>
            <a:r>
              <a:rPr lang="fr-FR" sz="2400" dirty="0"/>
              <a:t>❌ </a:t>
            </a:r>
            <a:r>
              <a:rPr lang="fr-FR" sz="2400" i="1" dirty="0"/>
              <a:t>Exemple vague </a:t>
            </a:r>
            <a:r>
              <a:rPr lang="fr-FR" sz="2400" dirty="0"/>
              <a:t>: 'Parle-moi des voyages.'</a:t>
            </a:r>
          </a:p>
          <a:p>
            <a:r>
              <a:rPr lang="fr-FR" sz="2400" dirty="0"/>
              <a:t>✅ </a:t>
            </a:r>
            <a:r>
              <a:rPr lang="fr-FR" sz="2400" b="1" u="sng" dirty="0"/>
              <a:t>Exemple précis </a:t>
            </a:r>
            <a:r>
              <a:rPr lang="fr-FR" sz="2400" dirty="0"/>
              <a:t>: 'Peux-tu proposer un itinéraire de 3 jours à Paris avec des visites culturelles et des restaurants végétariens ?’</a:t>
            </a:r>
          </a:p>
          <a:p>
            <a:endParaRPr lang="fr-FR" sz="2400" dirty="0"/>
          </a:p>
          <a:p>
            <a:r>
              <a:rPr lang="fr-FR" sz="2400" dirty="0"/>
              <a:t>❌ </a:t>
            </a:r>
            <a:r>
              <a:rPr lang="fr-FR" sz="2400" i="1" dirty="0"/>
              <a:t>Exemple confus </a:t>
            </a:r>
            <a:r>
              <a:rPr lang="fr-FR" sz="2400" dirty="0"/>
              <a:t>: 'Quels sont tous les logiciels compatibles Windows et Mac et leurs différences ?'</a:t>
            </a:r>
          </a:p>
          <a:p>
            <a:r>
              <a:rPr lang="fr-FR" sz="2400" dirty="0"/>
              <a:t>✅ </a:t>
            </a:r>
            <a:r>
              <a:rPr lang="fr-FR" sz="2400" b="1" u="sng" dirty="0"/>
              <a:t>Exemple optimisé </a:t>
            </a:r>
            <a:r>
              <a:rPr lang="fr-FR" sz="2400" dirty="0"/>
              <a:t>: 'Quels logiciels sont compatibles avec Windows et Mac ?' puis 'Quels sont leurs avantages et inconvénients ?'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7.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500BE-8829-EE5D-372E-BA6658F30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271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378</Words>
  <Application>Microsoft Office PowerPoint</Application>
  <PresentationFormat>Affichage à l'écran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Comprendre les modèles de langage d'IA et le prompting</vt:lpstr>
      <vt:lpstr>1. Fonctionnement des modèles de langage d’IA</vt:lpstr>
      <vt:lpstr>2. Composants clés des modèles de langage</vt:lpstr>
      <vt:lpstr>3. Exemples d’applications des modèles de langage</vt:lpstr>
      <vt:lpstr>4. Limites et défis des modèles de langage</vt:lpstr>
      <vt:lpstr>5. Comment bien formuler un prompt ?</vt:lpstr>
      <vt:lpstr>6. Exemples de prompts bien formulés</vt:lpstr>
      <vt:lpstr>7.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laurent mayer</cp:lastModifiedBy>
  <cp:revision>7</cp:revision>
  <dcterms:created xsi:type="dcterms:W3CDTF">2013-01-27T09:14:16Z</dcterms:created>
  <dcterms:modified xsi:type="dcterms:W3CDTF">2025-03-20T17:44:27Z</dcterms:modified>
  <cp:category/>
</cp:coreProperties>
</file>