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5D3A40-312E-4A4D-8E04-44ACD3A897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B1F608D-1726-4467-B143-EC06C98C55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22D069E-0F86-4341-A43C-3BBF038D6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7826B-10AC-4833-8B50-6991BF7EEECE}" type="datetimeFigureOut">
              <a:rPr lang="fr-FR" smtClean="0"/>
              <a:t>28/07/2017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A5DB517-B640-4D83-BB9A-4E9A0511B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F94434-D0E0-4993-ACF5-D7842568B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53669-A4DE-42F0-B867-7777609FFE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7157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3528EE-D66A-4973-B755-32FDD8B30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9A8C947-9BB9-4C94-AC92-48C72CC0DB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DBFBBC1-47B2-45D1-A986-F6056E527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7826B-10AC-4833-8B50-6991BF7EEECE}" type="datetimeFigureOut">
              <a:rPr lang="fr-FR" smtClean="0"/>
              <a:t>28/07/2017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28FEBC8-170A-4A7A-A718-9F150120D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709F22-64C1-44C2-A5D4-8549CCF6E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53669-A4DE-42F0-B867-7777609FFE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5638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B660AFC-2C27-409A-8A12-6D62148B7B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212FFE1-6D3C-453B-8D6B-27A4407AAE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0B2A1DC-FDE2-4E75-A8D5-6D747CEE8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7826B-10AC-4833-8B50-6991BF7EEECE}" type="datetimeFigureOut">
              <a:rPr lang="fr-FR" smtClean="0"/>
              <a:t>28/07/2017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D17034E-0BD2-49E5-B60F-40640B18A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7295F18-BABD-4BB4-A145-750D6DF3B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53669-A4DE-42F0-B867-7777609FFE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7578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AFE402-0680-446C-87EF-F16E49D88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1B4071-1E55-4D80-9630-A8A601A2C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023EB8-30C2-4EC8-A079-227B4AEC0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7826B-10AC-4833-8B50-6991BF7EEECE}" type="datetimeFigureOut">
              <a:rPr lang="fr-FR" smtClean="0"/>
              <a:t>28/07/2017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91466B5-F106-4F5B-B76B-F48C3D237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71BF015-0D64-4641-9A98-AFC005FF6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53669-A4DE-42F0-B867-7777609FFE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9297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61FD15-66E5-472C-B176-2BA5B05C9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35B4A5C-B951-4DBC-9CFE-6747B54C8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0F6BE61-F529-4BFE-B11E-A6B6F5D89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7826B-10AC-4833-8B50-6991BF7EEECE}" type="datetimeFigureOut">
              <a:rPr lang="fr-FR" smtClean="0"/>
              <a:t>28/07/2017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B1D516E-4F0D-475B-8348-6BE3D9495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43D5808-3783-4D06-BBAB-D20F52478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53669-A4DE-42F0-B867-7777609FFE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334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444B40-0DF9-4A14-BD95-820C2E28A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85916C-988C-4E8F-A683-C7471DFB67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074A319-A2DB-4D4A-B872-300BF193AC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55735B2-25AC-4EF0-909D-DDBB42B7B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7826B-10AC-4833-8B50-6991BF7EEECE}" type="datetimeFigureOut">
              <a:rPr lang="fr-FR" smtClean="0"/>
              <a:t>28/07/2017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07E1194-F98B-4262-AB70-713A4A36C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0C7F5A3-DA08-463F-B175-F8753C1A8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53669-A4DE-42F0-B867-7777609FFE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2393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1FD7BF-2C0D-4568-9417-0F03F48C5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9369553-D97C-45A0-9A00-89C50B443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B52F768-CE21-4A81-AAE9-252B2CCA86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D5DB53F-9FF2-4B4F-8159-D77D1E5C6F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6E5E48E-ECC5-47B1-AB17-29FFC2C160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FF2FDF1-4BFD-4D00-8132-415F2BE77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7826B-10AC-4833-8B50-6991BF7EEECE}" type="datetimeFigureOut">
              <a:rPr lang="fr-FR" smtClean="0"/>
              <a:t>28/07/2017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EC9F736-834B-4E3A-9817-983294B3E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82929F0-D7E9-4A27-A014-A4E69546F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53669-A4DE-42F0-B867-7777609FFE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9461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9E6A7C-BD07-4FE6-8929-BB56D5604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95739BC-7406-4227-9417-853358170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7826B-10AC-4833-8B50-6991BF7EEECE}" type="datetimeFigureOut">
              <a:rPr lang="fr-FR" smtClean="0"/>
              <a:t>28/07/2017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2A6CD90-C119-47C2-8013-A410FC35B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B603C9E-A7B3-4A05-B447-74DF8FABC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53669-A4DE-42F0-B867-7777609FFE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1750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059C8FC-18BC-47F1-81C5-71282BF11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7826B-10AC-4833-8B50-6991BF7EEECE}" type="datetimeFigureOut">
              <a:rPr lang="fr-FR" smtClean="0"/>
              <a:t>28/07/2017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B00A033-92B7-49DC-AC95-2DCF14521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35B767C-4FE3-4B8D-BF02-D1FDDE36D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53669-A4DE-42F0-B867-7777609FFE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2547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74FD63-784A-45EB-8B55-3D4A92D10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E9DE991-DB48-4613-B384-3AD3374E3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23D8D6F-B48D-4B6C-96C7-8C0AFA9546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8DDE503-34AF-4382-918D-581ADAA9E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7826B-10AC-4833-8B50-6991BF7EEECE}" type="datetimeFigureOut">
              <a:rPr lang="fr-FR" smtClean="0"/>
              <a:t>28/07/2017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14D4A7A-5001-4B30-A92B-BA80DBDE3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E9B4724-6514-4F96-85A7-EB23B325B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53669-A4DE-42F0-B867-7777609FFE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7290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0AE068-2889-4C43-B796-99CA43ED8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852EA05-25E5-45FE-98EC-4BDB333A73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C49BEE7-502B-4223-8A35-DE29CB4A4F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F36BCEB-F7BF-4F7B-890D-065F6E1FE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7826B-10AC-4833-8B50-6991BF7EEECE}" type="datetimeFigureOut">
              <a:rPr lang="fr-FR" smtClean="0"/>
              <a:t>28/07/2017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82B6002-B24A-4096-9179-36C49F1B4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682DA09-AAC7-45D7-8FEB-98C6F6B10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53669-A4DE-42F0-B867-7777609FFE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8134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9E83E7D-FC3B-40D8-90B6-0591EAD73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9DF8BCD-8E4C-4051-9C19-9F58506A5C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56CB91C-9AAA-4156-A14E-BA1F95286A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7826B-10AC-4833-8B50-6991BF7EEECE}" type="datetimeFigureOut">
              <a:rPr lang="fr-FR" smtClean="0"/>
              <a:t>28/07/2017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7903B22-318C-475A-B30B-68186B7A2D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7518F66-8E03-4D27-9BA8-837847ABCE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53669-A4DE-42F0-B867-7777609FFE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0069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2C5F019-1FA9-4651-AA5E-658874764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9118"/>
          </a:xfrm>
        </p:spPr>
        <p:txBody>
          <a:bodyPr/>
          <a:lstStyle/>
          <a:p>
            <a:pPr algn="ctr"/>
            <a:r>
              <a:rPr lang="fr-FR" b="1" u="sng" dirty="0">
                <a:solidFill>
                  <a:schemeClr val="accent1"/>
                </a:solidFill>
              </a:rPr>
              <a:t>Chap.2 :Exercices préparatoires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8DCC2B3F-8A22-4B4C-94B5-E623F725D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8997"/>
            <a:ext cx="10515600" cy="464796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b="1" u="sng" dirty="0"/>
              <a:t>Exercice 1</a:t>
            </a:r>
            <a:r>
              <a:rPr lang="fr-FR" b="1" dirty="0"/>
              <a:t> </a:t>
            </a:r>
            <a:r>
              <a:rPr lang="fr-FR" dirty="0"/>
              <a:t>: Un produit coûte 25 €. Son prix augmente de 4%. Quel sera son nouveau prix ?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b="1" u="sng" dirty="0"/>
              <a:t>Exercice 2</a:t>
            </a:r>
            <a:r>
              <a:rPr lang="fr-FR" b="1" dirty="0"/>
              <a:t> </a:t>
            </a:r>
            <a:r>
              <a:rPr lang="fr-FR" dirty="0"/>
              <a:t>: Le prix d’un produit a baissé de 15%. Il est actuellement de 191,25 €. Quel était son ancien prix ?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b="1" u="sng" dirty="0"/>
              <a:t>Exercice 3</a:t>
            </a:r>
            <a:r>
              <a:rPr lang="fr-FR" b="1" dirty="0"/>
              <a:t> </a:t>
            </a:r>
            <a:r>
              <a:rPr lang="fr-FR" dirty="0"/>
              <a:t>: La population d’un village est passée de 1550 habitants à 1581 habitants. Exprimer cette augmentation en pourcentage.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b="1" u="sng" dirty="0"/>
              <a:t>Exercice 4</a:t>
            </a:r>
            <a:r>
              <a:rPr lang="fr-FR" b="1" dirty="0"/>
              <a:t> </a:t>
            </a:r>
            <a:r>
              <a:rPr lang="fr-FR" dirty="0"/>
              <a:t>: Le prix d’une baguette de 1 € augmente de 10% puis diminue de 10%. Quel est son prix final ?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5579007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99</Words>
  <Application>Microsoft Office PowerPoint</Application>
  <PresentationFormat>Grand écran</PresentationFormat>
  <Paragraphs>11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Chap.2 :Exercices préparatoires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Exercices de pourcentages</dc:title>
  <dc:creator>laurent mayer</dc:creator>
  <cp:lastModifiedBy>laurent mayer</cp:lastModifiedBy>
  <cp:revision>3</cp:revision>
  <dcterms:created xsi:type="dcterms:W3CDTF">2017-07-28T13:14:54Z</dcterms:created>
  <dcterms:modified xsi:type="dcterms:W3CDTF">2017-07-28T13:23:11Z</dcterms:modified>
</cp:coreProperties>
</file>